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59" r:id="rId5"/>
    <p:sldId id="361" r:id="rId6"/>
    <p:sldId id="385" r:id="rId7"/>
    <p:sldId id="3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4926A-F920-41F2-8959-848E50F572A5}" v="2" dt="2025-11-20T00:37:1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2AD62-DDBC-405B-8E07-6D43A08E031E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BBDDA-B990-447D-993C-DB2C66FB3B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19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Existing HSC storage building and HSC building- clubhouse is on one single community lease contract</a:t>
            </a:r>
          </a:p>
        </p:txBody>
      </p:sp>
    </p:spTree>
    <p:extLst>
      <p:ext uri="{BB962C8B-B14F-4D97-AF65-F5344CB8AC3E}">
        <p14:creationId xmlns:p14="http://schemas.microsoft.com/office/powerpoint/2010/main" val="30358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055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053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70CE-F18B-C157-9E98-DD92278EB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698B1-FFAF-8F84-F51A-500263271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CF30-1563-E7CE-CA77-339B762C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35047-2D7F-11E4-3456-F1DA90F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97C76-7A02-ABD6-5D6A-83FAD89A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917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43E2-339E-781A-1CA5-275DFCCF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F4C8A-791A-FDBE-DE7B-7140E8DFF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164DB-47BB-E9BE-FB5C-948F41BA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9BF0-CD83-2F6D-E989-BFBB9DE3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94F5-3B69-455D-D16E-15563F2F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566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BDCA9-007D-459F-CCCF-7828815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7A56F-813B-BCB3-4D7B-9BEF09D8F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0813-8057-812D-F197-B53F994A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2D0F-0C54-0938-9559-45A1DBEB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B3CC4-DD41-3A01-3955-DF567377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300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79475" y="588643"/>
            <a:ext cx="10124222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9474" y="1417339"/>
            <a:ext cx="10124223" cy="494806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4" name="Graphic 123">
            <a:extLst>
              <a:ext uri="{FF2B5EF4-FFF2-40B4-BE49-F238E27FC236}">
                <a16:creationId xmlns:a16="http://schemas.microsoft.com/office/drawing/2014/main" id="{AC9E335E-F57D-DD4A-8161-13E1C05B08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29AE3E87-1FA7-0A4B-B181-B3973A156569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75FB7F1A-1D28-8942-85B8-421C6ED01F5A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6EE73114-0102-6049-8DB9-4195B419FC1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794B5E88-E045-EA44-9E73-D129EC69B1E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40" name="Graphic 25">
            <a:extLst>
              <a:ext uri="{FF2B5EF4-FFF2-40B4-BE49-F238E27FC236}">
                <a16:creationId xmlns:a16="http://schemas.microsoft.com/office/drawing/2014/main" id="{265AE20D-90C5-4A49-BC6E-448B7E046F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614AD151-36A1-E241-B3C1-8732D7FBE015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D43CCEBB-7D6F-3847-989A-E1940508F282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4627BC2E-B379-3B47-97BD-91F4A4E7123B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4" name="Freeform 31">
              <a:extLst>
                <a:ext uri="{FF2B5EF4-FFF2-40B4-BE49-F238E27FC236}">
                  <a16:creationId xmlns:a16="http://schemas.microsoft.com/office/drawing/2014/main" id="{62C89559-401B-894A-A3E7-19BF652DB51D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AF996892-E314-134D-AE42-598D682A8B9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734D86F3-8D4B-D144-9E3F-F9018DCDAA24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C2938262-5AFF-974D-B2E6-F2CBF4A98B32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FD455320-AC1D-414C-9731-7B53FC66C78E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D7D7BAE7-B083-A14E-A7B0-361377FDA866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278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4D57-E62D-82E6-6600-7D0E942D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7430-5A70-DB51-084E-46BA821A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3B47-39D5-6F28-E55D-609888CA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499E-9107-F373-ECB6-12933D0A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FCEA4-1B46-5015-F7D3-5BDA6931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398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F594-A1FB-7D02-DA31-50BECAB4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BA02D-FAFC-1347-E5B9-C637D4D4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13E6-9480-D3E5-2A53-D91814CFA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0813-A1FE-C568-35BB-58E79DC8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AEF9-B9F1-3528-2EFB-7F547075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18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36C5-36D2-C3BD-C803-A5277C39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6F99-4082-3945-E5E8-837B9DEA7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2C2C-A84E-F8F8-A197-2E5B25832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EF96F-0B4A-81CA-6030-CE95C800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0668D-A377-59A6-517A-D7456BB4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C902-13B9-2AB5-6BF9-C92A5DF4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931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5090-523F-6F37-4738-21F5CD52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278DC-7421-A7E9-08FC-84828E90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6A128-2F0A-1BCB-9FFF-1484371B4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9F8E7-A936-4837-2E74-9C179503F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FD230-0262-2819-8A29-82BFF57B9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56F86-CE44-C961-9CA3-26F2B021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EA572-D052-0F04-CFF6-E749AF21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9829F-3708-AA63-1C42-01D07784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48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7815-B68D-92E0-03A3-8B78E725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E5488-A4B9-2881-6EE1-C216D84D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BC96B-334C-3BF2-FD3B-44B79C34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13981-F23B-CAB3-368F-FE59DBAD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48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B41D0-B839-A470-7EF4-731EBB45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B4568-2896-1C61-55AA-0A4D14CC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A4CEA-EE0C-379E-4CE8-9C232118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8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07A1-BBBE-BC43-D670-9F6446DD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4569-87A1-0E1D-5FE9-03A59800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DA90A-2DEE-0D58-5277-A23A70BAF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ECCEA-00F1-14B6-474E-C09F028B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2F4A6-66C0-2DC2-08E9-3FB32BF0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39B6F-0AA0-FFF9-7E7F-2D62B360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264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5C1E-58E1-45D4-5084-76B903FF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9A543-7063-22C6-DF78-5375C2184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D1F76-DB16-8A7C-FD0A-180AC169E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13671-00F9-3CC8-3861-D4206EB9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B644C-6CA7-3752-6AFB-F61713FB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A67B-BF59-0E2B-725C-3DE9345F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43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DBF9E-96D1-F8B6-85E3-4EBB0E7E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76902-EFE6-0219-44E7-F129AB80C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E928F-A74D-8864-E058-3E39E7231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A0638-46D2-46B0-B50A-B899B1B161F2}" type="datetimeFigureOut">
              <a:rPr lang="en-NZ" smtClean="0"/>
              <a:t>20/11/2025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2770-78AE-163F-ED5D-E600CB1D3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8CBF-7EBE-DCD0-FF10-C3ABF409A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07FACD-2C01-48ED-A396-B0AC37CFD7F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36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A257-8B85-C941-B0FB-6B06CD25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895" y="699802"/>
            <a:ext cx="9575801" cy="443198"/>
          </a:xfrm>
        </p:spPr>
        <p:txBody>
          <a:bodyPr/>
          <a:lstStyle/>
          <a:p>
            <a:r>
              <a:rPr lang="en-GB">
                <a:latin typeface="National 2"/>
              </a:rPr>
              <a:t>Location of proposed extension within Howick Beach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3C81-C487-0A43-8057-FC507FCAA5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2530" y="1484784"/>
            <a:ext cx="9593166" cy="416733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endParaRPr lang="en-US">
              <a:cs typeface="Arial"/>
            </a:endParaRPr>
          </a:p>
          <a:p>
            <a:endParaRPr lang="en-US">
              <a:latin typeface="National 2"/>
              <a:ea typeface="Calibri"/>
              <a:cs typeface="Calibri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/>
          </a:p>
        </p:txBody>
      </p:sp>
      <p:pic>
        <p:nvPicPr>
          <p:cNvPr id="4" name="Picture 3" descr="Aerial view of a city&#10;&#10;Description automatically generated">
            <a:extLst>
              <a:ext uri="{FF2B5EF4-FFF2-40B4-BE49-F238E27FC236}">
                <a16:creationId xmlns:a16="http://schemas.microsoft.com/office/drawing/2014/main" id="{1D9EA2B2-C926-5639-F3C7-73652D82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26" y="1141295"/>
            <a:ext cx="77724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A257-8B85-C941-B0FB-6B06CD25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895" y="699802"/>
            <a:ext cx="9575801" cy="443198"/>
          </a:xfrm>
        </p:spPr>
        <p:txBody>
          <a:bodyPr/>
          <a:lstStyle/>
          <a:p>
            <a:r>
              <a:rPr lang="en-GB" dirty="0">
                <a:latin typeface="National 2"/>
              </a:rPr>
              <a:t>Site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3C81-C487-0A43-8057-FC507FCAA5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2530" y="1484784"/>
            <a:ext cx="9593166" cy="416733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endParaRPr lang="en-US">
              <a:cs typeface="Arial"/>
            </a:endParaRPr>
          </a:p>
          <a:p>
            <a:endParaRPr lang="en-US">
              <a:latin typeface="National 2"/>
              <a:ea typeface="Calibri"/>
              <a:cs typeface="Calibri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/>
          </a:p>
        </p:txBody>
      </p:sp>
      <p:pic>
        <p:nvPicPr>
          <p:cNvPr id="7" name="Picture 6" descr="A map of a building&#10;&#10;AI-generated content may be incorrect.">
            <a:extLst>
              <a:ext uri="{FF2B5EF4-FFF2-40B4-BE49-F238E27FC236}">
                <a16:creationId xmlns:a16="http://schemas.microsoft.com/office/drawing/2014/main" id="{2DE2D224-85F8-25A2-4FF5-4AD20A7F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066800"/>
            <a:ext cx="9324975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8A68F-77C5-B86B-BBC2-CD0142B6552C}"/>
              </a:ext>
            </a:extLst>
          </p:cNvPr>
          <p:cNvSpPr txBox="1"/>
          <p:nvPr/>
        </p:nvSpPr>
        <p:spPr>
          <a:xfrm>
            <a:off x="6418546" y="3698831"/>
            <a:ext cx="149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Extension</a:t>
            </a:r>
            <a:r>
              <a:rPr lang="en-US" dirty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96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E5BE-98A1-40F4-3628-B7BD98C3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256244"/>
            <a:ext cx="10124222" cy="775597"/>
          </a:xfrm>
        </p:spPr>
        <p:txBody>
          <a:bodyPr/>
          <a:lstStyle/>
          <a:p>
            <a:r>
              <a:rPr lang="en-US" sz="2800" dirty="0">
                <a:latin typeface="National 2"/>
              </a:rPr>
              <a:t>Floor plan </a:t>
            </a:r>
            <a:br>
              <a:rPr lang="en-US" sz="2800" dirty="0">
                <a:latin typeface="National 2"/>
              </a:rPr>
            </a:br>
            <a:r>
              <a:rPr lang="en-US" sz="2800" b="0" dirty="0">
                <a:latin typeface="National 2"/>
              </a:rPr>
              <a:t>showing the area of the proposed extension to the storage building</a:t>
            </a:r>
            <a:endParaRPr lang="en-US" b="0" dirty="0">
              <a:latin typeface="National 2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319B936-CD77-C0A4-6372-103890B6B0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442392" y="1417638"/>
            <a:ext cx="8997654" cy="4948237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010B029-D9BD-5D6A-1071-42C77C500417}"/>
              </a:ext>
            </a:extLst>
          </p:cNvPr>
          <p:cNvSpPr/>
          <p:nvPr/>
        </p:nvSpPr>
        <p:spPr>
          <a:xfrm>
            <a:off x="3040380" y="4998720"/>
            <a:ext cx="2240280" cy="541020"/>
          </a:xfrm>
          <a:custGeom>
            <a:avLst/>
            <a:gdLst>
              <a:gd name="connsiteX0" fmla="*/ 2232660 w 2240280"/>
              <a:gd name="connsiteY0" fmla="*/ 0 h 541020"/>
              <a:gd name="connsiteX1" fmla="*/ 2240280 w 2240280"/>
              <a:gd name="connsiteY1" fmla="*/ 541020 h 541020"/>
              <a:gd name="connsiteX2" fmla="*/ 0 w 2240280"/>
              <a:gd name="connsiteY2" fmla="*/ 525780 h 541020"/>
              <a:gd name="connsiteX3" fmla="*/ 0 w 2240280"/>
              <a:gd name="connsiteY3" fmla="*/ 2286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80" h="541020">
                <a:moveTo>
                  <a:pt x="2232660" y="0"/>
                </a:moveTo>
                <a:lnTo>
                  <a:pt x="2240280" y="541020"/>
                </a:lnTo>
                <a:lnTo>
                  <a:pt x="0" y="525780"/>
                </a:lnTo>
                <a:lnTo>
                  <a:pt x="0" y="2286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4A7C09-DC67-EA3C-A6BC-A26392094EF5}"/>
              </a:ext>
            </a:extLst>
          </p:cNvPr>
          <p:cNvSpPr/>
          <p:nvPr/>
        </p:nvSpPr>
        <p:spPr>
          <a:xfrm>
            <a:off x="3041374" y="4989443"/>
            <a:ext cx="2246243" cy="546653"/>
          </a:xfrm>
          <a:custGeom>
            <a:avLst/>
            <a:gdLst>
              <a:gd name="connsiteX0" fmla="*/ 2216426 w 2246243"/>
              <a:gd name="connsiteY0" fmla="*/ 0 h 546653"/>
              <a:gd name="connsiteX1" fmla="*/ 2246243 w 2246243"/>
              <a:gd name="connsiteY1" fmla="*/ 546653 h 546653"/>
              <a:gd name="connsiteX2" fmla="*/ 19878 w 2246243"/>
              <a:gd name="connsiteY2" fmla="*/ 516835 h 546653"/>
              <a:gd name="connsiteX3" fmla="*/ 9939 w 2246243"/>
              <a:gd name="connsiteY3" fmla="*/ 39757 h 546653"/>
              <a:gd name="connsiteX4" fmla="*/ 0 w 2246243"/>
              <a:gd name="connsiteY4" fmla="*/ 19879 h 546653"/>
              <a:gd name="connsiteX5" fmla="*/ 288235 w 2246243"/>
              <a:gd name="connsiteY5" fmla="*/ 0 h 5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6243" h="546653">
                <a:moveTo>
                  <a:pt x="2216426" y="0"/>
                </a:moveTo>
                <a:lnTo>
                  <a:pt x="2246243" y="546653"/>
                </a:lnTo>
                <a:lnTo>
                  <a:pt x="19878" y="516835"/>
                </a:lnTo>
                <a:lnTo>
                  <a:pt x="9939" y="39757"/>
                </a:lnTo>
                <a:lnTo>
                  <a:pt x="0" y="19879"/>
                </a:lnTo>
                <a:lnTo>
                  <a:pt x="288235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8AFF3-DC21-F3E5-8EBB-160F43D40BA1}"/>
              </a:ext>
            </a:extLst>
          </p:cNvPr>
          <p:cNvSpPr txBox="1"/>
          <p:nvPr/>
        </p:nvSpPr>
        <p:spPr>
          <a:xfrm>
            <a:off x="3451412" y="5154706"/>
            <a:ext cx="86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~26m</a:t>
            </a:r>
            <a:r>
              <a:rPr lang="en-US" sz="1400" b="1" baseline="30000" dirty="0"/>
              <a:t>2</a:t>
            </a:r>
            <a:endParaRPr lang="en-NZ" sz="1400" b="1" dirty="0"/>
          </a:p>
        </p:txBody>
      </p:sp>
    </p:spTree>
    <p:extLst>
      <p:ext uri="{BB962C8B-B14F-4D97-AF65-F5344CB8AC3E}">
        <p14:creationId xmlns:p14="http://schemas.microsoft.com/office/powerpoint/2010/main" val="35175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53B4-EBE3-B601-D0B4-86551539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145444"/>
            <a:ext cx="10124222" cy="886397"/>
          </a:xfrm>
        </p:spPr>
        <p:txBody>
          <a:bodyPr/>
          <a:lstStyle/>
          <a:p>
            <a:r>
              <a:rPr lang="en-NZ" dirty="0"/>
              <a:t>3D View Plans of existing building and proposed extension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1E9D4-5D00-998A-BA7F-F99C8C5A64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30903" y="1456549"/>
            <a:ext cx="7040088" cy="4948237"/>
          </a:xfrm>
        </p:spPr>
      </p:pic>
    </p:spTree>
    <p:extLst>
      <p:ext uri="{BB962C8B-B14F-4D97-AF65-F5344CB8AC3E}">
        <p14:creationId xmlns:p14="http://schemas.microsoft.com/office/powerpoint/2010/main" val="276475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F92A0D-5313-4B4C-AA1D-1F29C3AA3CE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BBCB66-3EEF-4ACB-AA20-6CB024679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350E4A-3B76-4A0A-92B6-B66CC7FCC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</Words>
  <Application>Microsoft Office PowerPoint</Application>
  <PresentationFormat>Widescreen</PresentationFormat>
  <Paragraphs>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National 2</vt:lpstr>
      <vt:lpstr>Office Theme</vt:lpstr>
      <vt:lpstr>Location of proposed extension within Howick Beach</vt:lpstr>
      <vt:lpstr>Site Plan</vt:lpstr>
      <vt:lpstr>Floor plan  showing the area of the proposed extension to the storage building</vt:lpstr>
      <vt:lpstr>3D View Plans of existing building and proposed extension</vt:lpstr>
    </vt:vector>
  </TitlesOfParts>
  <Company>Auckland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building extension</dc:title>
  <dc:creator/>
  <cp:lastModifiedBy>Auckland Council</cp:lastModifiedBy>
  <cp:revision>1</cp:revision>
  <dcterms:created xsi:type="dcterms:W3CDTF">2025-11-18T21:53:42Z</dcterms:created>
  <dcterms:modified xsi:type="dcterms:W3CDTF">2025-11-20T00:37:19Z</dcterms:modified>
</cp:coreProperties>
</file>