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  <p:sldMasterId id="2147484079" r:id="rId5"/>
    <p:sldMasterId id="2147484118" r:id="rId6"/>
    <p:sldMasterId id="2147484142" r:id="rId7"/>
  </p:sldMasterIdLst>
  <p:notesMasterIdLst>
    <p:notesMasterId r:id="rId11"/>
  </p:notesMasterIdLst>
  <p:handoutMasterIdLst>
    <p:handoutMasterId r:id="rId12"/>
  </p:handoutMasterIdLst>
  <p:sldIdLst>
    <p:sldId id="257" r:id="rId8"/>
    <p:sldId id="262" r:id="rId9"/>
    <p:sldId id="263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20038E-347F-CA6E-78A6-D3ED2D67761B}" name="Marielle Mansfield" initials="MM" userId="S::mansfim@aklc.govt.nz::cab668a3-10c9-4cb9-98fd-48b7087a7f10" providerId="AD"/>
  <p188:author id="{A2C2A7A5-29CA-A34F-C860-B6A047EBB779}" name="Sam McKinnon" initials="SM" userId="S::mckinns4@aklc.govt.nz::8480dc7e-0c6a-414e-a90e-280bab2bcfb8" providerId="AD"/>
  <p188:author id="{A4DDA8EE-C841-F118-7095-223DD5A47058}" name="Catherine Dearsley" initials="CD" userId="S::dearslc@aklc.govt.nz::6c6d3461-3316-48ba-8b72-8e7df73508b3" providerId="AD"/>
  <p188:author id="{E1D0ABEF-8736-8CE0-D2FE-56B411F23AD2}" name="Darren Jeong" initials="" userId="S::jeongd@aklc.govt.nz::c6d9cb4b-00f8-4962-a506-df6641a183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510"/>
    <a:srgbClr val="FF4438"/>
    <a:srgbClr val="ADCA85"/>
    <a:srgbClr val="A7BD18"/>
    <a:srgbClr val="403880"/>
    <a:srgbClr val="78237E"/>
    <a:srgbClr val="322C78"/>
    <a:srgbClr val="E8E7E5"/>
    <a:srgbClr val="F4F3F2"/>
    <a:srgbClr val="D4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AA424-9473-4910-A2FB-2F81C56BBF62}" v="2" dt="2025-07-21T07:08:45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94"/>
  </p:normalViewPr>
  <p:slideViewPr>
    <p:cSldViewPr snapToObjects="1">
      <p:cViewPr varScale="1">
        <p:scale>
          <a:sx n="82" d="100"/>
          <a:sy n="82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54" d="100"/>
          <a:sy n="154" d="100"/>
        </p:scale>
        <p:origin x="434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D93188-37C6-9B41-B9BA-A8573B2AB2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4C526-4BB8-6642-BF69-F32710D91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497F-BF5F-9D46-BFFC-18D5FBB2F4D4}" type="datetimeFigureOut">
              <a:rPr lang="en-GB" smtClean="0"/>
              <a:t>21/07/2025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D7625-7E45-E64C-9647-2F004AB7E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6E36F-556D-1A46-87AC-A6C587DA01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A87-F649-304E-9C8C-F17937C49F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674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B7C9D-C3D4-A94A-B905-51BFFCEAD3F9}" type="datetimeFigureOut">
              <a:rPr lang="en-GB" smtClean="0"/>
              <a:t>21/07/2025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6FEF-5405-C54F-95F7-9BFAF5F53B3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1480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NTHERS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07324C-7097-D246-9F53-2EBAE4E782B0}"/>
              </a:ext>
            </a:extLst>
          </p:cNvPr>
          <p:cNvGrpSpPr/>
          <p:nvPr userDrawn="1"/>
        </p:nvGrpSpPr>
        <p:grpSpPr>
          <a:xfrm>
            <a:off x="1322388" y="1125539"/>
            <a:ext cx="6916616" cy="4606925"/>
            <a:chOff x="1322388" y="1125539"/>
            <a:chExt cx="6916616" cy="4606925"/>
          </a:xfrm>
          <a:solidFill>
            <a:schemeClr val="accent1"/>
          </a:solidFill>
        </p:grpSpPr>
        <p:grpSp>
          <p:nvGrpSpPr>
            <p:cNvPr id="65" name="Graphic 127">
              <a:extLst>
                <a:ext uri="{FF2B5EF4-FFF2-40B4-BE49-F238E27FC236}">
                  <a16:creationId xmlns:a16="http://schemas.microsoft.com/office/drawing/2014/main" id="{D1A148FF-9696-2F42-A355-5E616519031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1326604" y="1125540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7D2A5DD9-743B-4442-BAF5-11FA9033888F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7787C080-3072-FE47-A573-7CCDF57C1368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E6092185-BA14-9745-8B5A-720616F579FF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A2841F8-5F37-544C-A841-58B456037459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  <p:grpSp>
          <p:nvGrpSpPr>
            <p:cNvPr id="70" name="Graphic 127">
              <a:extLst>
                <a:ext uri="{FF2B5EF4-FFF2-40B4-BE49-F238E27FC236}">
                  <a16:creationId xmlns:a16="http://schemas.microsoft.com/office/drawing/2014/main" id="{0312DA73-DBF1-8844-A9E7-EF2B5EAFDA8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326604" y="3429002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862E734-A12F-2B46-82DF-62E62BAE4CE2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0DB6449-F9B3-3242-8E55-066E378A891A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4851C5E-CAD9-614C-9B48-1671CCB3BCAD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EB68DEB9-CA1F-714B-B1F1-E3D9548B1039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  <p:grpSp>
          <p:nvGrpSpPr>
            <p:cNvPr id="129" name="Graphic 127">
              <a:extLst>
                <a:ext uri="{FF2B5EF4-FFF2-40B4-BE49-F238E27FC236}">
                  <a16:creationId xmlns:a16="http://schemas.microsoft.com/office/drawing/2014/main" id="{D49B4F55-9A8A-034C-AF0F-E0C2F3D918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5445" y="1125539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2BEC6179-70F2-7C4A-AE11-5B7A966F7FD8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5CCE6712-EB5B-BF4B-8284-66A51C1C7E8B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DC449A7-D91B-B345-A09E-626796699FF1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7334D978-9D4D-D247-849A-32C6F27431A0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  <p:grpSp>
          <p:nvGrpSpPr>
            <p:cNvPr id="40" name="Graphic 127">
              <a:extLst>
                <a:ext uri="{FF2B5EF4-FFF2-40B4-BE49-F238E27FC236}">
                  <a16:creationId xmlns:a16="http://schemas.microsoft.com/office/drawing/2014/main" id="{294E93E6-526B-C746-BB7B-2264DB5F6D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5939758" y="1125539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0764318-BEEA-F641-9FA8-DD00E4522A2E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2DAB8D9-B27D-ED44-AE3A-59FD0F522A9D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EA4A5ED-0F66-4D46-BBF8-12782C370B80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1898CDB1-EBF7-6C4D-8E3C-9A79A25B4612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  <p:grpSp>
          <p:nvGrpSpPr>
            <p:cNvPr id="45" name="Graphic 127">
              <a:extLst>
                <a:ext uri="{FF2B5EF4-FFF2-40B4-BE49-F238E27FC236}">
                  <a16:creationId xmlns:a16="http://schemas.microsoft.com/office/drawing/2014/main" id="{25926419-F579-A84C-8F82-EE56D007B7C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939758" y="3429001"/>
              <a:ext cx="2295029" cy="2303462"/>
              <a:chOff x="8255665" y="650934"/>
              <a:chExt cx="1714500" cy="1714254"/>
            </a:xfrm>
            <a:grpFill/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19FC1A3B-BEE4-3C4A-B93A-61FED3B84FE5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85B6AB7-F440-8646-B9AD-8549B959650D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238F226-A21B-6648-8F37-86DF272BD3B9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C393940-AD22-E841-B103-878D08182EF6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  <p:grpSp>
          <p:nvGrpSpPr>
            <p:cNvPr id="50" name="Graphic 127">
              <a:extLst>
                <a:ext uri="{FF2B5EF4-FFF2-40B4-BE49-F238E27FC236}">
                  <a16:creationId xmlns:a16="http://schemas.microsoft.com/office/drawing/2014/main" id="{30975C62-9164-4B41-BDAD-ED59A6723D3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3633243" y="3429002"/>
              <a:ext cx="2295028" cy="2303462"/>
              <a:chOff x="8255665" y="650934"/>
              <a:chExt cx="1714499" cy="1714254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9338FD7-99B6-1F4C-94D3-D012067903C4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1310F26-8828-4E41-926E-9F82F1E0CD5A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DE746B95-6FDB-A849-954D-7AA3F0F26D07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D1D492A1-663F-CE48-A5EA-89E1BA6426D5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</p:grp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76" name="Title 1">
            <a:extLst>
              <a:ext uri="{FF2B5EF4-FFF2-40B4-BE49-F238E27FC236}">
                <a16:creationId xmlns:a16="http://schemas.microsoft.com/office/drawing/2014/main" id="{AC1D7F9F-B3FA-444D-9FB1-87319DCA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48620"/>
            <a:ext cx="9539833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DCF6EFCE-297C-7C4C-AE0F-7F6EBC1FD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6550"/>
            <a:ext cx="9539833" cy="1144800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0861F0C4-80D0-9B4B-BA8D-24B20F57D5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73376"/>
            <a:ext cx="9539833" cy="3353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972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ANTHER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583662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2B87C8-F056-1744-AF4F-9F1E4F009C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49350" y="1716088"/>
            <a:ext cx="3444875" cy="4592637"/>
          </a:xfrm>
        </p:spPr>
        <p:txBody>
          <a:bodyPr/>
          <a:lstStyle>
            <a:lvl1pPr>
              <a:buNone/>
              <a:defRPr>
                <a:latin typeface="National 2" panose="02000003000000000000" pitchFamily="50" charset="0"/>
              </a:defRPr>
            </a:lvl1pPr>
            <a:lvl2pPr>
              <a:defRPr>
                <a:latin typeface="National 2" panose="02000003000000000000" pitchFamily="50" charset="0"/>
              </a:defRPr>
            </a:lvl2pPr>
            <a:lvl3pPr>
              <a:defRPr>
                <a:latin typeface="National 2" panose="02000003000000000000" pitchFamily="50" charset="0"/>
              </a:defRPr>
            </a:lvl3pPr>
            <a:lvl4pPr>
              <a:defRPr>
                <a:latin typeface="National 2" panose="02000003000000000000" pitchFamily="50" charset="0"/>
              </a:defRPr>
            </a:lvl4pPr>
            <a:lvl5pPr>
              <a:defRPr>
                <a:latin typeface="National 2" panose="02000003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85B0D-A9A0-8141-A286-6688605724A2}"/>
              </a:ext>
            </a:extLst>
          </p:cNvPr>
          <p:cNvGrpSpPr/>
          <p:nvPr userDrawn="1"/>
        </p:nvGrpSpPr>
        <p:grpSpPr>
          <a:xfrm>
            <a:off x="5319713" y="979482"/>
            <a:ext cx="5713325" cy="5726118"/>
            <a:chOff x="5319713" y="979482"/>
            <a:chExt cx="5713325" cy="5726118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D59A05-C373-F44D-95B5-C03A707DD82C}"/>
                </a:ext>
              </a:extLst>
            </p:cNvPr>
            <p:cNvSpPr/>
            <p:nvPr/>
          </p:nvSpPr>
          <p:spPr>
            <a:xfrm rot="10800000" flipV="1">
              <a:off x="5319847" y="3529276"/>
              <a:ext cx="5713054" cy="3176324"/>
            </a:xfrm>
            <a:custGeom>
              <a:avLst/>
              <a:gdLst>
                <a:gd name="connsiteX0" fmla="*/ 2001574 w 2001573"/>
                <a:gd name="connsiteY0" fmla="*/ 480337 h 1121962"/>
                <a:gd name="connsiteX1" fmla="*/ 1213579 w 2001573"/>
                <a:gd name="connsiteY1" fmla="*/ 480337 h 1121962"/>
                <a:gd name="connsiteX2" fmla="*/ 1069693 w 2001573"/>
                <a:gd name="connsiteY2" fmla="*/ 378613 h 1121962"/>
                <a:gd name="connsiteX3" fmla="*/ 527626 w 2001573"/>
                <a:gd name="connsiteY3" fmla="*/ 445 h 1121962"/>
                <a:gd name="connsiteX4" fmla="*/ 1250 w 2001573"/>
                <a:gd name="connsiteY4" fmla="*/ 522619 h 1121962"/>
                <a:gd name="connsiteX5" fmla="*/ 549784 w 2001573"/>
                <a:gd name="connsiteY5" fmla="*/ 1121962 h 1121962"/>
                <a:gd name="connsiteX6" fmla="*/ 1069693 w 2001573"/>
                <a:gd name="connsiteY6" fmla="*/ 743320 h 1121962"/>
                <a:gd name="connsiteX7" fmla="*/ 1213579 w 2001573"/>
                <a:gd name="connsiteY7" fmla="*/ 641501 h 1121962"/>
                <a:gd name="connsiteX8" fmla="*/ 2001574 w 2001573"/>
                <a:gd name="connsiteY8" fmla="*/ 641501 h 112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573" h="1121962">
                  <a:moveTo>
                    <a:pt x="2001574" y="480337"/>
                  </a:moveTo>
                  <a:lnTo>
                    <a:pt x="1213579" y="480337"/>
                  </a:lnTo>
                  <a:cubicBezTo>
                    <a:pt x="1135883" y="480337"/>
                    <a:pt x="1094990" y="452749"/>
                    <a:pt x="1069693" y="378613"/>
                  </a:cubicBezTo>
                  <a:cubicBezTo>
                    <a:pt x="993614" y="151655"/>
                    <a:pt x="778308" y="-9604"/>
                    <a:pt x="527626" y="445"/>
                  </a:cubicBezTo>
                  <a:cubicBezTo>
                    <a:pt x="244610" y="11726"/>
                    <a:pt x="19604" y="240675"/>
                    <a:pt x="1250" y="522619"/>
                  </a:cubicBezTo>
                  <a:cubicBezTo>
                    <a:pt x="-20052" y="849783"/>
                    <a:pt x="233673" y="1121962"/>
                    <a:pt x="549784" y="1121962"/>
                  </a:cubicBezTo>
                  <a:cubicBezTo>
                    <a:pt x="790862" y="1121962"/>
                    <a:pt x="995516" y="963547"/>
                    <a:pt x="1069693" y="743320"/>
                  </a:cubicBezTo>
                  <a:cubicBezTo>
                    <a:pt x="1094990" y="669184"/>
                    <a:pt x="1136263" y="641501"/>
                    <a:pt x="1213579" y="641501"/>
                  </a:cubicBezTo>
                  <a:lnTo>
                    <a:pt x="2001574" y="641501"/>
                  </a:lnTo>
                  <a:close/>
                </a:path>
              </a:pathLst>
            </a:custGeom>
            <a:solidFill>
              <a:schemeClr val="accent1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508FD87-5105-964E-8371-C576F5FFCD44}"/>
                </a:ext>
              </a:extLst>
            </p:cNvPr>
            <p:cNvSpPr/>
            <p:nvPr/>
          </p:nvSpPr>
          <p:spPr>
            <a:xfrm rot="10800000" flipV="1">
              <a:off x="5319713" y="979482"/>
              <a:ext cx="5713325" cy="3176437"/>
            </a:xfrm>
            <a:custGeom>
              <a:avLst/>
              <a:gdLst>
                <a:gd name="connsiteX0" fmla="*/ 0 w 2001668"/>
                <a:gd name="connsiteY0" fmla="*/ 641531 h 1122002"/>
                <a:gd name="connsiteX1" fmla="*/ 787995 w 2001668"/>
                <a:gd name="connsiteY1" fmla="*/ 641531 h 1122002"/>
                <a:gd name="connsiteX2" fmla="*/ 931975 w 2001668"/>
                <a:gd name="connsiteY2" fmla="*/ 743349 h 1122002"/>
                <a:gd name="connsiteX3" fmla="*/ 1474043 w 2001668"/>
                <a:gd name="connsiteY3" fmla="*/ 1121517 h 1122002"/>
                <a:gd name="connsiteX4" fmla="*/ 2000419 w 2001668"/>
                <a:gd name="connsiteY4" fmla="*/ 599343 h 1122002"/>
                <a:gd name="connsiteX5" fmla="*/ 1451885 w 2001668"/>
                <a:gd name="connsiteY5" fmla="*/ 0 h 1122002"/>
                <a:gd name="connsiteX6" fmla="*/ 931975 w 2001668"/>
                <a:gd name="connsiteY6" fmla="*/ 378642 h 1122002"/>
                <a:gd name="connsiteX7" fmla="*/ 787995 w 2001668"/>
                <a:gd name="connsiteY7" fmla="*/ 480366 h 1122002"/>
                <a:gd name="connsiteX8" fmla="*/ 0 w 2001668"/>
                <a:gd name="connsiteY8" fmla="*/ 480366 h 1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668" h="1122002">
                  <a:moveTo>
                    <a:pt x="0" y="641531"/>
                  </a:moveTo>
                  <a:lnTo>
                    <a:pt x="787995" y="641531"/>
                  </a:lnTo>
                  <a:cubicBezTo>
                    <a:pt x="865786" y="641531"/>
                    <a:pt x="906679" y="669213"/>
                    <a:pt x="931975" y="743349"/>
                  </a:cubicBezTo>
                  <a:cubicBezTo>
                    <a:pt x="1008055" y="970307"/>
                    <a:pt x="1223360" y="1132041"/>
                    <a:pt x="1474043" y="1121517"/>
                  </a:cubicBezTo>
                  <a:cubicBezTo>
                    <a:pt x="1757154" y="1110236"/>
                    <a:pt x="1982064" y="881192"/>
                    <a:pt x="2000419" y="599343"/>
                  </a:cubicBezTo>
                  <a:cubicBezTo>
                    <a:pt x="2021721" y="272179"/>
                    <a:pt x="1767900" y="0"/>
                    <a:pt x="1451885" y="0"/>
                  </a:cubicBezTo>
                  <a:cubicBezTo>
                    <a:pt x="1210807" y="0"/>
                    <a:pt x="1006153" y="158416"/>
                    <a:pt x="931975" y="378642"/>
                  </a:cubicBezTo>
                  <a:cubicBezTo>
                    <a:pt x="906679" y="452778"/>
                    <a:pt x="865406" y="480366"/>
                    <a:pt x="787995" y="480366"/>
                  </a:cubicBezTo>
                  <a:lnTo>
                    <a:pt x="0" y="480366"/>
                  </a:lnTo>
                  <a:close/>
                </a:path>
              </a:pathLst>
            </a:custGeom>
            <a:solidFill>
              <a:schemeClr val="accent2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8AEEEED-E8A6-F648-8501-BCF9DC7DE8A1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342766" y="1134900"/>
            <a:ext cx="3132000" cy="2865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1FE85F9-AE30-7443-9578-8E04492F98EA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7910650" y="3686438"/>
            <a:ext cx="3132000" cy="28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86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00000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x ANT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40" y="6315671"/>
            <a:ext cx="1030291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chemeClr val="accent1"/>
                </a:solidFill>
                <a:effectLst/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9" name="Graphic 7">
            <a:extLst>
              <a:ext uri="{FF2B5EF4-FFF2-40B4-BE49-F238E27FC236}">
                <a16:creationId xmlns:a16="http://schemas.microsoft.com/office/drawing/2014/main" id="{37CB3858-7086-A64C-8538-482A4BE8B770}"/>
              </a:ext>
            </a:extLst>
          </p:cNvPr>
          <p:cNvGrpSpPr>
            <a:grpSpLocks/>
          </p:cNvGrpSpPr>
          <p:nvPr userDrawn="1"/>
        </p:nvGrpSpPr>
        <p:grpSpPr>
          <a:xfrm rot="10800000" flipV="1">
            <a:off x="3229820" y="556403"/>
            <a:ext cx="5732359" cy="5745194"/>
            <a:chOff x="5094927" y="2419350"/>
            <a:chExt cx="2001668" cy="2022617"/>
          </a:xfrm>
          <a:solidFill>
            <a:srgbClr val="222221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A029894-C3E0-1347-9C57-C5103584B5A7}"/>
                </a:ext>
              </a:extLst>
            </p:cNvPr>
            <p:cNvSpPr/>
            <p:nvPr/>
          </p:nvSpPr>
          <p:spPr>
            <a:xfrm>
              <a:off x="5094975" y="3320005"/>
              <a:ext cx="2001573" cy="1121962"/>
            </a:xfrm>
            <a:custGeom>
              <a:avLst/>
              <a:gdLst>
                <a:gd name="connsiteX0" fmla="*/ 2001574 w 2001573"/>
                <a:gd name="connsiteY0" fmla="*/ 480337 h 1121962"/>
                <a:gd name="connsiteX1" fmla="*/ 1213579 w 2001573"/>
                <a:gd name="connsiteY1" fmla="*/ 480337 h 1121962"/>
                <a:gd name="connsiteX2" fmla="*/ 1069693 w 2001573"/>
                <a:gd name="connsiteY2" fmla="*/ 378613 h 1121962"/>
                <a:gd name="connsiteX3" fmla="*/ 527626 w 2001573"/>
                <a:gd name="connsiteY3" fmla="*/ 445 h 1121962"/>
                <a:gd name="connsiteX4" fmla="*/ 1250 w 2001573"/>
                <a:gd name="connsiteY4" fmla="*/ 522619 h 1121962"/>
                <a:gd name="connsiteX5" fmla="*/ 549784 w 2001573"/>
                <a:gd name="connsiteY5" fmla="*/ 1121962 h 1121962"/>
                <a:gd name="connsiteX6" fmla="*/ 1069693 w 2001573"/>
                <a:gd name="connsiteY6" fmla="*/ 743320 h 1121962"/>
                <a:gd name="connsiteX7" fmla="*/ 1213579 w 2001573"/>
                <a:gd name="connsiteY7" fmla="*/ 641501 h 1121962"/>
                <a:gd name="connsiteX8" fmla="*/ 2001574 w 2001573"/>
                <a:gd name="connsiteY8" fmla="*/ 641501 h 112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573" h="1121962">
                  <a:moveTo>
                    <a:pt x="2001574" y="480337"/>
                  </a:moveTo>
                  <a:lnTo>
                    <a:pt x="1213579" y="480337"/>
                  </a:lnTo>
                  <a:cubicBezTo>
                    <a:pt x="1135883" y="480337"/>
                    <a:pt x="1094990" y="452749"/>
                    <a:pt x="1069693" y="378613"/>
                  </a:cubicBezTo>
                  <a:cubicBezTo>
                    <a:pt x="993614" y="151655"/>
                    <a:pt x="778308" y="-9604"/>
                    <a:pt x="527626" y="445"/>
                  </a:cubicBezTo>
                  <a:cubicBezTo>
                    <a:pt x="244610" y="11726"/>
                    <a:pt x="19604" y="240675"/>
                    <a:pt x="1250" y="522619"/>
                  </a:cubicBezTo>
                  <a:cubicBezTo>
                    <a:pt x="-20052" y="849783"/>
                    <a:pt x="233673" y="1121962"/>
                    <a:pt x="549784" y="1121962"/>
                  </a:cubicBezTo>
                  <a:cubicBezTo>
                    <a:pt x="790862" y="1121962"/>
                    <a:pt x="995516" y="963547"/>
                    <a:pt x="1069693" y="743320"/>
                  </a:cubicBezTo>
                  <a:cubicBezTo>
                    <a:pt x="1094990" y="669184"/>
                    <a:pt x="1136263" y="641501"/>
                    <a:pt x="1213579" y="641501"/>
                  </a:cubicBezTo>
                  <a:lnTo>
                    <a:pt x="2001574" y="641501"/>
                  </a:lnTo>
                  <a:close/>
                </a:path>
              </a:pathLst>
            </a:custGeom>
            <a:solidFill>
              <a:schemeClr val="accent1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668252D-794B-224D-9EAC-79187A72D8C7}"/>
                </a:ext>
              </a:extLst>
            </p:cNvPr>
            <p:cNvSpPr/>
            <p:nvPr/>
          </p:nvSpPr>
          <p:spPr>
            <a:xfrm>
              <a:off x="5094927" y="2419350"/>
              <a:ext cx="2001668" cy="1122002"/>
            </a:xfrm>
            <a:custGeom>
              <a:avLst/>
              <a:gdLst>
                <a:gd name="connsiteX0" fmla="*/ 0 w 2001668"/>
                <a:gd name="connsiteY0" fmla="*/ 641531 h 1122002"/>
                <a:gd name="connsiteX1" fmla="*/ 787995 w 2001668"/>
                <a:gd name="connsiteY1" fmla="*/ 641531 h 1122002"/>
                <a:gd name="connsiteX2" fmla="*/ 931975 w 2001668"/>
                <a:gd name="connsiteY2" fmla="*/ 743349 h 1122002"/>
                <a:gd name="connsiteX3" fmla="*/ 1474043 w 2001668"/>
                <a:gd name="connsiteY3" fmla="*/ 1121517 h 1122002"/>
                <a:gd name="connsiteX4" fmla="*/ 2000419 w 2001668"/>
                <a:gd name="connsiteY4" fmla="*/ 599343 h 1122002"/>
                <a:gd name="connsiteX5" fmla="*/ 1451885 w 2001668"/>
                <a:gd name="connsiteY5" fmla="*/ 0 h 1122002"/>
                <a:gd name="connsiteX6" fmla="*/ 931975 w 2001668"/>
                <a:gd name="connsiteY6" fmla="*/ 378642 h 1122002"/>
                <a:gd name="connsiteX7" fmla="*/ 787995 w 2001668"/>
                <a:gd name="connsiteY7" fmla="*/ 480366 h 1122002"/>
                <a:gd name="connsiteX8" fmla="*/ 0 w 2001668"/>
                <a:gd name="connsiteY8" fmla="*/ 480366 h 112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668" h="1122002">
                  <a:moveTo>
                    <a:pt x="0" y="641531"/>
                  </a:moveTo>
                  <a:lnTo>
                    <a:pt x="787995" y="641531"/>
                  </a:lnTo>
                  <a:cubicBezTo>
                    <a:pt x="865786" y="641531"/>
                    <a:pt x="906679" y="669213"/>
                    <a:pt x="931975" y="743349"/>
                  </a:cubicBezTo>
                  <a:cubicBezTo>
                    <a:pt x="1008055" y="970307"/>
                    <a:pt x="1223360" y="1132041"/>
                    <a:pt x="1474043" y="1121517"/>
                  </a:cubicBezTo>
                  <a:cubicBezTo>
                    <a:pt x="1757154" y="1110236"/>
                    <a:pt x="1982064" y="881192"/>
                    <a:pt x="2000419" y="599343"/>
                  </a:cubicBezTo>
                  <a:cubicBezTo>
                    <a:pt x="2021721" y="272179"/>
                    <a:pt x="1767900" y="0"/>
                    <a:pt x="1451885" y="0"/>
                  </a:cubicBezTo>
                  <a:cubicBezTo>
                    <a:pt x="1210807" y="0"/>
                    <a:pt x="1006153" y="158416"/>
                    <a:pt x="931975" y="378642"/>
                  </a:cubicBezTo>
                  <a:cubicBezTo>
                    <a:pt x="906679" y="452778"/>
                    <a:pt x="865406" y="480366"/>
                    <a:pt x="787995" y="480366"/>
                  </a:cubicBezTo>
                  <a:lnTo>
                    <a:pt x="0" y="480366"/>
                  </a:lnTo>
                  <a:close/>
                </a:path>
              </a:pathLst>
            </a:custGeom>
            <a:solidFill>
              <a:schemeClr val="accent2"/>
            </a:solidFill>
            <a:ln w="94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3229683" y="836712"/>
            <a:ext cx="3137607" cy="259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C9D2F1-60A7-8049-81EB-CDC79DC9EC73}"/>
              </a:ext>
            </a:extLst>
          </p:cNvPr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935242" y="3429000"/>
            <a:ext cx="3019734" cy="2592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38" name="Graphic 127">
            <a:extLst>
              <a:ext uri="{FF2B5EF4-FFF2-40B4-BE49-F238E27FC236}">
                <a16:creationId xmlns:a16="http://schemas.microsoft.com/office/drawing/2014/main" id="{62C4E08F-18D0-AF42-8952-FB071E958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619" y="116632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9D716EC7-0C3F-834C-93B4-E9C18A84984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0C4799CC-98AF-E34F-B8A3-8E51F06BBE50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D2AB703E-1BF6-A648-BA62-96C32CA32789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A1D62A2B-B5FF-0E40-93C3-FF1165470B4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08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74675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10238" y="2296637"/>
            <a:ext cx="5160962" cy="2857976"/>
          </a:xfrm>
        </p:spPr>
        <p:txBody>
          <a:bodyPr anchor="ctr">
            <a:normAutofit/>
          </a:bodyPr>
          <a:lstStyle>
            <a:lvl1pPr marL="0" indent="0">
              <a:buNone/>
              <a:defRPr sz="4000" b="1" i="0" spc="-100" baseline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13">
            <a:extLst>
              <a:ext uri="{FF2B5EF4-FFF2-40B4-BE49-F238E27FC236}">
                <a16:creationId xmlns:a16="http://schemas.microsoft.com/office/drawing/2014/main" id="{606F42D3-12EB-274F-A62A-841061BDD1BD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1144455" y="1721232"/>
            <a:ext cx="4024312" cy="402431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6000" b="1" spc="-3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65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A4A3A4"/>
          </p15:clr>
        </p15:guide>
        <p15:guide id="11" pos="6237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56402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08AF4-7CD4-6E49-BE49-EED6E02F68C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559496" y="1422400"/>
            <a:ext cx="4011276" cy="40132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02E710D-1752-1B41-A166-F1E69DF4C4BD}"/>
              </a:ext>
            </a:extLst>
          </p:cNvPr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715095" y="1422400"/>
            <a:ext cx="4011276" cy="4013200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5E3ABD-639E-BF4F-88AB-007E783FE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5798221"/>
            <a:ext cx="4011276" cy="784364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National 2" panose="02000003000000000000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523F457-AD5D-544B-9336-8A221943F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5096" y="5798220"/>
            <a:ext cx="4011276" cy="7772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National 2" panose="02000003000000000000" pitchFamily="50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34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56403"/>
            <a:ext cx="9561513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0528" y="2043784"/>
            <a:ext cx="2962800" cy="2962800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16E055-03DA-594C-8345-08CDC37BE94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50528" y="5159604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252A10A0-7E1D-284E-AF56-E86ED3570DF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63916" y="2043784"/>
            <a:ext cx="2962800" cy="2962800"/>
          </a:xfrm>
          <a:prstGeom prst="ellipse">
            <a:avLst/>
          </a:prstGeom>
          <a:solidFill>
            <a:srgbClr val="E1651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501431B2-F623-FE45-BBD5-23B263CE2EE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463917" y="5159604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108210B5-F2C1-BD4E-A209-16671CD2EA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872391" y="2013850"/>
            <a:ext cx="2962800" cy="2962800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0E3A6D4-270C-BB4E-8E58-AD36315568E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872391" y="5129670"/>
            <a:ext cx="2962799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29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6237">
          <p15:clr>
            <a:srgbClr val="A4A3A4"/>
          </p15:clr>
        </p15:guide>
        <p15:guide id="13" pos="4793">
          <p15:clr>
            <a:srgbClr val="A4A3A4"/>
          </p15:clr>
        </p15:guide>
        <p15:guide id="16" orient="horz" pos="3596" userDrawn="1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56403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 noChangeAspect="1"/>
          </p:cNvSpPr>
          <p:nvPr>
            <p:ph type="body" idx="1" hasCustomPrompt="1"/>
          </p:nvPr>
        </p:nvSpPr>
        <p:spPr>
          <a:xfrm>
            <a:off x="1241152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216E055-03DA-594C-8345-08CDC37BE940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241929" y="4572001"/>
            <a:ext cx="2296800" cy="1150937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5EEB37E5-4D9A-624F-8B5C-15C532BA7F0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19736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0F1F6086-6643-474F-8F38-634366A3BAA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20402" y="4572001"/>
            <a:ext cx="2296800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C83A7614-5A67-CA47-8B2A-BD6292D52C0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98320" y="1716088"/>
            <a:ext cx="2297466" cy="2297466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1FCAC29D-3BC4-F543-909C-86C61DBFEC2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875" y="4572001"/>
            <a:ext cx="2296800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1AA959D8-F1D4-A346-A2D9-2EF0207D26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76904" y="1716088"/>
            <a:ext cx="2297466" cy="22968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BF3859B4-9180-944C-9698-89466F643E5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677348" y="4572001"/>
            <a:ext cx="2297466" cy="114934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0" i="0" spc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3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3" pos="4793">
          <p15:clr>
            <a:srgbClr val="A4A3A4"/>
          </p15:clr>
        </p15:guide>
        <p15:guide id="20" userDrawn="1">
          <p15:clr>
            <a:srgbClr val="000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56403"/>
            <a:ext cx="9564006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69063" y="1725370"/>
            <a:ext cx="4402137" cy="3984868"/>
          </a:xfrm>
        </p:spPr>
        <p:txBody>
          <a:bodyPr anchor="ctr">
            <a:normAutofit/>
          </a:bodyPr>
          <a:lstStyle>
            <a:lvl1pPr marL="0" indent="0">
              <a:buNone/>
              <a:defRPr sz="4000" b="1" i="0" spc="-100" baseline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8EA5DF3-F6A7-F04E-812D-24F3C5F83D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8663" y="1172474"/>
            <a:ext cx="5148000" cy="5144679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E8E7E5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pSp>
        <p:nvGrpSpPr>
          <p:cNvPr id="16" name="Graphic 127">
            <a:extLst>
              <a:ext uri="{FF2B5EF4-FFF2-40B4-BE49-F238E27FC236}">
                <a16:creationId xmlns:a16="http://schemas.microsoft.com/office/drawing/2014/main" id="{1A198D0C-5FD5-2441-8DE4-57A37D67E1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60932" y="147901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F590D90D-F376-5644-B15A-9658F265EBA1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4EDA7BCA-5EE0-C847-8BF6-9B67C60E3D3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3ED126A4-6601-954C-A099-F7194E8399D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98F31A12-4ACA-7C4B-BD79-C32BC326FAD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61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 - Kotahitan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3C370F-FCD7-3642-A8B1-D6E40BF52CCF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4E5DF5D-CE2C-D046-8EEF-63B797CDAF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6" cy="6857999"/>
          </a:xfrm>
          <a:custGeom>
            <a:avLst/>
            <a:gdLst>
              <a:gd name="connsiteX0" fmla="*/ 11480214 w 12191996"/>
              <a:gd name="connsiteY0" fmla="*/ 6632401 h 6857999"/>
              <a:gd name="connsiteX1" fmla="*/ 11342397 w 12191996"/>
              <a:gd name="connsiteY1" fmla="*/ 6681458 h 6857999"/>
              <a:gd name="connsiteX2" fmla="*/ 11259418 w 12191996"/>
              <a:gd name="connsiteY2" fmla="*/ 6663476 h 6857999"/>
              <a:gd name="connsiteX3" fmla="*/ 11259418 w 12191996"/>
              <a:gd name="connsiteY3" fmla="*/ 6700715 h 6857999"/>
              <a:gd name="connsiteX4" fmla="*/ 11342312 w 12191996"/>
              <a:gd name="connsiteY4" fmla="*/ 6714531 h 6857999"/>
              <a:gd name="connsiteX5" fmla="*/ 11480214 w 12191996"/>
              <a:gd name="connsiteY5" fmla="*/ 6672318 h 6857999"/>
              <a:gd name="connsiteX6" fmla="*/ 11618115 w 12191996"/>
              <a:gd name="connsiteY6" fmla="*/ 6714531 h 6857999"/>
              <a:gd name="connsiteX7" fmla="*/ 11618072 w 12191996"/>
              <a:gd name="connsiteY7" fmla="*/ 6714573 h 6857999"/>
              <a:gd name="connsiteX8" fmla="*/ 11755974 w 12191996"/>
              <a:gd name="connsiteY8" fmla="*/ 6672361 h 6857999"/>
              <a:gd name="connsiteX9" fmla="*/ 11893876 w 12191996"/>
              <a:gd name="connsiteY9" fmla="*/ 6714573 h 6857999"/>
              <a:gd name="connsiteX10" fmla="*/ 11976727 w 12191996"/>
              <a:gd name="connsiteY10" fmla="*/ 6700715 h 6857999"/>
              <a:gd name="connsiteX11" fmla="*/ 11976727 w 12191996"/>
              <a:gd name="connsiteY11" fmla="*/ 6663476 h 6857999"/>
              <a:gd name="connsiteX12" fmla="*/ 11893748 w 12191996"/>
              <a:gd name="connsiteY12" fmla="*/ 6681458 h 6857999"/>
              <a:gd name="connsiteX13" fmla="*/ 11755932 w 12191996"/>
              <a:gd name="connsiteY13" fmla="*/ 6632401 h 6857999"/>
              <a:gd name="connsiteX14" fmla="*/ 11618072 w 12191996"/>
              <a:gd name="connsiteY14" fmla="*/ 6678482 h 6857999"/>
              <a:gd name="connsiteX15" fmla="*/ 11480214 w 12191996"/>
              <a:gd name="connsiteY15" fmla="*/ 6632401 h 6857999"/>
              <a:gd name="connsiteX16" fmla="*/ 11480256 w 12191996"/>
              <a:gd name="connsiteY16" fmla="*/ 6567997 h 6857999"/>
              <a:gd name="connsiteX17" fmla="*/ 11342440 w 12191996"/>
              <a:gd name="connsiteY17" fmla="*/ 6619009 h 6857999"/>
              <a:gd name="connsiteX18" fmla="*/ 11259461 w 12191996"/>
              <a:gd name="connsiteY18" fmla="*/ 6601495 h 6857999"/>
              <a:gd name="connsiteX19" fmla="*/ 11259461 w 12191996"/>
              <a:gd name="connsiteY19" fmla="*/ 6639754 h 6857999"/>
              <a:gd name="connsiteX20" fmla="*/ 11342312 w 12191996"/>
              <a:gd name="connsiteY20" fmla="*/ 6656375 h 6857999"/>
              <a:gd name="connsiteX21" fmla="*/ 11480214 w 12191996"/>
              <a:gd name="connsiteY21" fmla="*/ 6607361 h 6857999"/>
              <a:gd name="connsiteX22" fmla="*/ 11618115 w 12191996"/>
              <a:gd name="connsiteY22" fmla="*/ 6655652 h 6857999"/>
              <a:gd name="connsiteX23" fmla="*/ 11756017 w 12191996"/>
              <a:gd name="connsiteY23" fmla="*/ 6607361 h 6857999"/>
              <a:gd name="connsiteX24" fmla="*/ 11893918 w 12191996"/>
              <a:gd name="connsiteY24" fmla="*/ 6656375 h 6857999"/>
              <a:gd name="connsiteX25" fmla="*/ 11976769 w 12191996"/>
              <a:gd name="connsiteY25" fmla="*/ 6639754 h 6857999"/>
              <a:gd name="connsiteX26" fmla="*/ 11976769 w 12191996"/>
              <a:gd name="connsiteY26" fmla="*/ 6601495 h 6857999"/>
              <a:gd name="connsiteX27" fmla="*/ 11893790 w 12191996"/>
              <a:gd name="connsiteY27" fmla="*/ 6619009 h 6857999"/>
              <a:gd name="connsiteX28" fmla="*/ 11755974 w 12191996"/>
              <a:gd name="connsiteY28" fmla="*/ 6567997 h 6857999"/>
              <a:gd name="connsiteX29" fmla="*/ 11618115 w 12191996"/>
              <a:gd name="connsiteY29" fmla="*/ 6619476 h 6857999"/>
              <a:gd name="connsiteX30" fmla="*/ 11480256 w 12191996"/>
              <a:gd name="connsiteY30" fmla="*/ 6567997 h 6857999"/>
              <a:gd name="connsiteX31" fmla="*/ 11480213 w 12191996"/>
              <a:gd name="connsiteY31" fmla="*/ 6488377 h 6857999"/>
              <a:gd name="connsiteX32" fmla="*/ 11342312 w 12191996"/>
              <a:gd name="connsiteY32" fmla="*/ 6558391 h 6857999"/>
              <a:gd name="connsiteX33" fmla="*/ 11259418 w 12191996"/>
              <a:gd name="connsiteY33" fmla="*/ 6537603 h 6857999"/>
              <a:gd name="connsiteX34" fmla="*/ 11259418 w 12191996"/>
              <a:gd name="connsiteY34" fmla="*/ 6577733 h 6857999"/>
              <a:gd name="connsiteX35" fmla="*/ 11342269 w 12191996"/>
              <a:gd name="connsiteY35" fmla="*/ 6594439 h 6857999"/>
              <a:gd name="connsiteX36" fmla="*/ 11480213 w 12191996"/>
              <a:gd name="connsiteY36" fmla="*/ 6542875 h 6857999"/>
              <a:gd name="connsiteX37" fmla="*/ 11618114 w 12191996"/>
              <a:gd name="connsiteY37" fmla="*/ 6596607 h 6857999"/>
              <a:gd name="connsiteX38" fmla="*/ 11618072 w 12191996"/>
              <a:gd name="connsiteY38" fmla="*/ 6596650 h 6857999"/>
              <a:gd name="connsiteX39" fmla="*/ 11755973 w 12191996"/>
              <a:gd name="connsiteY39" fmla="*/ 6542917 h 6857999"/>
              <a:gd name="connsiteX40" fmla="*/ 11893875 w 12191996"/>
              <a:gd name="connsiteY40" fmla="*/ 6594439 h 6857999"/>
              <a:gd name="connsiteX41" fmla="*/ 11976726 w 12191996"/>
              <a:gd name="connsiteY41" fmla="*/ 6577733 h 6857999"/>
              <a:gd name="connsiteX42" fmla="*/ 11976726 w 12191996"/>
              <a:gd name="connsiteY42" fmla="*/ 6537603 h 6857999"/>
              <a:gd name="connsiteX43" fmla="*/ 11893832 w 12191996"/>
              <a:gd name="connsiteY43" fmla="*/ 6558391 h 6857999"/>
              <a:gd name="connsiteX44" fmla="*/ 11755931 w 12191996"/>
              <a:gd name="connsiteY44" fmla="*/ 6488377 h 6857999"/>
              <a:gd name="connsiteX45" fmla="*/ 11618072 w 12191996"/>
              <a:gd name="connsiteY45" fmla="*/ 6558391 h 6857999"/>
              <a:gd name="connsiteX46" fmla="*/ 11480213 w 12191996"/>
              <a:gd name="connsiteY46" fmla="*/ 6488377 h 6857999"/>
              <a:gd name="connsiteX47" fmla="*/ 11973624 w 12191996"/>
              <a:gd name="connsiteY47" fmla="*/ 6258616 h 6857999"/>
              <a:gd name="connsiteX48" fmla="*/ 11639157 w 12191996"/>
              <a:gd name="connsiteY48" fmla="*/ 6376326 h 6857999"/>
              <a:gd name="connsiteX49" fmla="*/ 11775953 w 12191996"/>
              <a:gd name="connsiteY49" fmla="*/ 6389674 h 6857999"/>
              <a:gd name="connsiteX50" fmla="*/ 11945525 w 12191996"/>
              <a:gd name="connsiteY50" fmla="*/ 6329820 h 6857999"/>
              <a:gd name="connsiteX51" fmla="*/ 11976259 w 12191996"/>
              <a:gd name="connsiteY51" fmla="*/ 6268308 h 6857999"/>
              <a:gd name="connsiteX52" fmla="*/ 11973624 w 12191996"/>
              <a:gd name="connsiteY52" fmla="*/ 6258616 h 6857999"/>
              <a:gd name="connsiteX53" fmla="*/ 11262691 w 12191996"/>
              <a:gd name="connsiteY53" fmla="*/ 6258490 h 6857999"/>
              <a:gd name="connsiteX54" fmla="*/ 11262648 w 12191996"/>
              <a:gd name="connsiteY54" fmla="*/ 6258618 h 6857999"/>
              <a:gd name="connsiteX55" fmla="*/ 11262655 w 12191996"/>
              <a:gd name="connsiteY55" fmla="*/ 6258619 h 6857999"/>
              <a:gd name="connsiteX56" fmla="*/ 11260013 w 12191996"/>
              <a:gd name="connsiteY56" fmla="*/ 6268182 h 6857999"/>
              <a:gd name="connsiteX57" fmla="*/ 11290790 w 12191996"/>
              <a:gd name="connsiteY57" fmla="*/ 6329694 h 6857999"/>
              <a:gd name="connsiteX58" fmla="*/ 11460276 w 12191996"/>
              <a:gd name="connsiteY58" fmla="*/ 6389676 h 6857999"/>
              <a:gd name="connsiteX59" fmla="*/ 11597115 w 12191996"/>
              <a:gd name="connsiteY59" fmla="*/ 6376328 h 6857999"/>
              <a:gd name="connsiteX60" fmla="*/ 11368692 w 12191996"/>
              <a:gd name="connsiteY60" fmla="*/ 6283454 h 6857999"/>
              <a:gd name="connsiteX61" fmla="*/ 11262655 w 12191996"/>
              <a:gd name="connsiteY61" fmla="*/ 6258619 h 6857999"/>
              <a:gd name="connsiteX62" fmla="*/ 11349325 w 12191996"/>
              <a:gd name="connsiteY62" fmla="*/ 6212452 h 6857999"/>
              <a:gd name="connsiteX63" fmla="*/ 11267877 w 12191996"/>
              <a:gd name="connsiteY63" fmla="*/ 6248755 h 6857999"/>
              <a:gd name="connsiteX64" fmla="*/ 11596307 w 12191996"/>
              <a:gd name="connsiteY64" fmla="*/ 6364127 h 6857999"/>
              <a:gd name="connsiteX65" fmla="*/ 11496962 w 12191996"/>
              <a:gd name="connsiteY65" fmla="*/ 6252454 h 6857999"/>
              <a:gd name="connsiteX66" fmla="*/ 11349325 w 12191996"/>
              <a:gd name="connsiteY66" fmla="*/ 6212452 h 6857999"/>
              <a:gd name="connsiteX67" fmla="*/ 11886904 w 12191996"/>
              <a:gd name="connsiteY67" fmla="*/ 6212451 h 6857999"/>
              <a:gd name="connsiteX68" fmla="*/ 11739267 w 12191996"/>
              <a:gd name="connsiteY68" fmla="*/ 6252453 h 6857999"/>
              <a:gd name="connsiteX69" fmla="*/ 11639922 w 12191996"/>
              <a:gd name="connsiteY69" fmla="*/ 6364126 h 6857999"/>
              <a:gd name="connsiteX70" fmla="*/ 11968352 w 12191996"/>
              <a:gd name="connsiteY70" fmla="*/ 6248754 h 6857999"/>
              <a:gd name="connsiteX71" fmla="*/ 11886904 w 12191996"/>
              <a:gd name="connsiteY71" fmla="*/ 6212451 h 6857999"/>
              <a:gd name="connsiteX72" fmla="*/ 11619168 w 12191996"/>
              <a:gd name="connsiteY72" fmla="*/ 5853750 h 6857999"/>
              <a:gd name="connsiteX73" fmla="*/ 11598901 w 12191996"/>
              <a:gd name="connsiteY73" fmla="*/ 5857408 h 6857999"/>
              <a:gd name="connsiteX74" fmla="*/ 11569824 w 12191996"/>
              <a:gd name="connsiteY74" fmla="*/ 5924742 h 6857999"/>
              <a:gd name="connsiteX75" fmla="*/ 11598901 w 12191996"/>
              <a:gd name="connsiteY75" fmla="*/ 5953818 h 6857999"/>
              <a:gd name="connsiteX76" fmla="*/ 11610549 w 12191996"/>
              <a:gd name="connsiteY76" fmla="*/ 5971247 h 6857999"/>
              <a:gd name="connsiteX77" fmla="*/ 11610549 w 12191996"/>
              <a:gd name="connsiteY77" fmla="*/ 6176909 h 6857999"/>
              <a:gd name="connsiteX78" fmla="*/ 11607658 w 12191996"/>
              <a:gd name="connsiteY78" fmla="*/ 6182690 h 6857999"/>
              <a:gd name="connsiteX79" fmla="*/ 11602727 w 12191996"/>
              <a:gd name="connsiteY79" fmla="*/ 6178439 h 6857999"/>
              <a:gd name="connsiteX80" fmla="*/ 11523319 w 12191996"/>
              <a:gd name="connsiteY80" fmla="*/ 5991397 h 6857999"/>
              <a:gd name="connsiteX81" fmla="*/ 11522384 w 12191996"/>
              <a:gd name="connsiteY81" fmla="*/ 5989186 h 6857999"/>
              <a:gd name="connsiteX82" fmla="*/ 11526294 w 12191996"/>
              <a:gd name="connsiteY82" fmla="*/ 5968569 h 6857999"/>
              <a:gd name="connsiteX83" fmla="*/ 11526745 w 12191996"/>
              <a:gd name="connsiteY83" fmla="*/ 5895167 h 6857999"/>
              <a:gd name="connsiteX84" fmla="*/ 11453344 w 12191996"/>
              <a:gd name="connsiteY84" fmla="*/ 5894714 h 6857999"/>
              <a:gd name="connsiteX85" fmla="*/ 11452892 w 12191996"/>
              <a:gd name="connsiteY85" fmla="*/ 5968117 h 6857999"/>
              <a:gd name="connsiteX86" fmla="*/ 11491011 w 12191996"/>
              <a:gd name="connsiteY86" fmla="*/ 5983532 h 6857999"/>
              <a:gd name="connsiteX87" fmla="*/ 11508568 w 12191996"/>
              <a:gd name="connsiteY87" fmla="*/ 5995010 h 6857999"/>
              <a:gd name="connsiteX88" fmla="*/ 11509503 w 12191996"/>
              <a:gd name="connsiteY88" fmla="*/ 5997220 h 6857999"/>
              <a:gd name="connsiteX89" fmla="*/ 11588826 w 12191996"/>
              <a:gd name="connsiteY89" fmla="*/ 6184050 h 6857999"/>
              <a:gd name="connsiteX90" fmla="*/ 11588826 w 12191996"/>
              <a:gd name="connsiteY90" fmla="*/ 6184305 h 6857999"/>
              <a:gd name="connsiteX91" fmla="*/ 11588444 w 12191996"/>
              <a:gd name="connsiteY91" fmla="*/ 6190767 h 6857999"/>
              <a:gd name="connsiteX92" fmla="*/ 11582280 w 12191996"/>
              <a:gd name="connsiteY92" fmla="*/ 6188854 h 6857999"/>
              <a:gd name="connsiteX93" fmla="*/ 11436344 w 12191996"/>
              <a:gd name="connsiteY93" fmla="*/ 6047637 h 6857999"/>
              <a:gd name="connsiteX94" fmla="*/ 11434643 w 12191996"/>
              <a:gd name="connsiteY94" fmla="*/ 6045979 h 6857999"/>
              <a:gd name="connsiteX95" fmla="*/ 11430393 w 12191996"/>
              <a:gd name="connsiteY95" fmla="*/ 6025489 h 6857999"/>
              <a:gd name="connsiteX96" fmla="*/ 11402063 w 12191996"/>
              <a:gd name="connsiteY96" fmla="*/ 5957838 h 6857999"/>
              <a:gd name="connsiteX97" fmla="*/ 11334412 w 12191996"/>
              <a:gd name="connsiteY97" fmla="*/ 5986166 h 6857999"/>
              <a:gd name="connsiteX98" fmla="*/ 11362741 w 12191996"/>
              <a:gd name="connsiteY98" fmla="*/ 6053818 h 6857999"/>
              <a:gd name="connsiteX99" fmla="*/ 11403782 w 12191996"/>
              <a:gd name="connsiteY99" fmla="*/ 6053078 h 6857999"/>
              <a:gd name="connsiteX100" fmla="*/ 11424399 w 12191996"/>
              <a:gd name="connsiteY100" fmla="*/ 6056819 h 6857999"/>
              <a:gd name="connsiteX101" fmla="*/ 11426141 w 12191996"/>
              <a:gd name="connsiteY101" fmla="*/ 6058477 h 6857999"/>
              <a:gd name="connsiteX102" fmla="*/ 11572120 w 12191996"/>
              <a:gd name="connsiteY102" fmla="*/ 6199481 h 6857999"/>
              <a:gd name="connsiteX103" fmla="*/ 11574288 w 12191996"/>
              <a:gd name="connsiteY103" fmla="*/ 6205560 h 6857999"/>
              <a:gd name="connsiteX104" fmla="*/ 11567869 w 12191996"/>
              <a:gd name="connsiteY104" fmla="*/ 6206198 h 6857999"/>
              <a:gd name="connsiteX105" fmla="*/ 11378191 w 12191996"/>
              <a:gd name="connsiteY105" fmla="*/ 6133421 h 6857999"/>
              <a:gd name="connsiteX106" fmla="*/ 11375938 w 12191996"/>
              <a:gd name="connsiteY106" fmla="*/ 6132571 h 6857999"/>
              <a:gd name="connsiteX107" fmla="*/ 11363823 w 12191996"/>
              <a:gd name="connsiteY107" fmla="*/ 6115567 h 6857999"/>
              <a:gd name="connsiteX108" fmla="*/ 11311308 w 12191996"/>
              <a:gd name="connsiteY108" fmla="*/ 6064365 h 6857999"/>
              <a:gd name="connsiteX109" fmla="*/ 11260107 w 12191996"/>
              <a:gd name="connsiteY109" fmla="*/ 6116879 h 6857999"/>
              <a:gd name="connsiteX110" fmla="*/ 11312621 w 12191996"/>
              <a:gd name="connsiteY110" fmla="*/ 6168080 h 6857999"/>
              <a:gd name="connsiteX111" fmla="*/ 11350304 w 12191996"/>
              <a:gd name="connsiteY111" fmla="*/ 6151148 h 6857999"/>
              <a:gd name="connsiteX112" fmla="*/ 11370751 w 12191996"/>
              <a:gd name="connsiteY112" fmla="*/ 6146514 h 6857999"/>
              <a:gd name="connsiteX113" fmla="*/ 11372792 w 12191996"/>
              <a:gd name="connsiteY113" fmla="*/ 6147322 h 6857999"/>
              <a:gd name="connsiteX114" fmla="*/ 11562385 w 12191996"/>
              <a:gd name="connsiteY114" fmla="*/ 6220098 h 6857999"/>
              <a:gd name="connsiteX115" fmla="*/ 11562768 w 12191996"/>
              <a:gd name="connsiteY115" fmla="*/ 6220098 h 6857999"/>
              <a:gd name="connsiteX116" fmla="*/ 11567019 w 12191996"/>
              <a:gd name="connsiteY116" fmla="*/ 6226135 h 6857999"/>
              <a:gd name="connsiteX117" fmla="*/ 11567019 w 12191996"/>
              <a:gd name="connsiteY117" fmla="*/ 6226645 h 6857999"/>
              <a:gd name="connsiteX118" fmla="*/ 11566551 w 12191996"/>
              <a:gd name="connsiteY118" fmla="*/ 6233447 h 6857999"/>
              <a:gd name="connsiteX119" fmla="*/ 11599241 w 12191996"/>
              <a:gd name="connsiteY119" fmla="*/ 6281653 h 6857999"/>
              <a:gd name="connsiteX120" fmla="*/ 11610889 w 12191996"/>
              <a:gd name="connsiteY120" fmla="*/ 6299124 h 6857999"/>
              <a:gd name="connsiteX121" fmla="*/ 11610889 w 12191996"/>
              <a:gd name="connsiteY121" fmla="*/ 6515498 h 6857999"/>
              <a:gd name="connsiteX122" fmla="*/ 11625767 w 12191996"/>
              <a:gd name="connsiteY122" fmla="*/ 6515498 h 6857999"/>
              <a:gd name="connsiteX123" fmla="*/ 11625767 w 12191996"/>
              <a:gd name="connsiteY123" fmla="*/ 6299124 h 6857999"/>
              <a:gd name="connsiteX124" fmla="*/ 11637457 w 12191996"/>
              <a:gd name="connsiteY124" fmla="*/ 6281653 h 6857999"/>
              <a:gd name="connsiteX125" fmla="*/ 11670147 w 12191996"/>
              <a:gd name="connsiteY125" fmla="*/ 6233447 h 6857999"/>
              <a:gd name="connsiteX126" fmla="*/ 11669680 w 12191996"/>
              <a:gd name="connsiteY126" fmla="*/ 6226475 h 6857999"/>
              <a:gd name="connsiteX127" fmla="*/ 11669680 w 12191996"/>
              <a:gd name="connsiteY127" fmla="*/ 6226092 h 6857999"/>
              <a:gd name="connsiteX128" fmla="*/ 11673931 w 12191996"/>
              <a:gd name="connsiteY128" fmla="*/ 6220098 h 6857999"/>
              <a:gd name="connsiteX129" fmla="*/ 11674186 w 12191996"/>
              <a:gd name="connsiteY129" fmla="*/ 6220098 h 6857999"/>
              <a:gd name="connsiteX130" fmla="*/ 11863906 w 12191996"/>
              <a:gd name="connsiteY130" fmla="*/ 6147279 h 6857999"/>
              <a:gd name="connsiteX131" fmla="*/ 11865947 w 12191996"/>
              <a:gd name="connsiteY131" fmla="*/ 6146472 h 6857999"/>
              <a:gd name="connsiteX132" fmla="*/ 11886394 w 12191996"/>
              <a:gd name="connsiteY132" fmla="*/ 6151105 h 6857999"/>
              <a:gd name="connsiteX133" fmla="*/ 11959677 w 12191996"/>
              <a:gd name="connsiteY133" fmla="*/ 6154081 h 6857999"/>
              <a:gd name="connsiteX134" fmla="*/ 11972944 w 12191996"/>
              <a:gd name="connsiteY134" fmla="*/ 6097373 h 6857999"/>
              <a:gd name="connsiteX135" fmla="*/ 11972689 w 12191996"/>
              <a:gd name="connsiteY135" fmla="*/ 6097416 h 6857999"/>
              <a:gd name="connsiteX136" fmla="*/ 11905693 w 12191996"/>
              <a:gd name="connsiteY136" fmla="*/ 6067567 h 6857999"/>
              <a:gd name="connsiteX137" fmla="*/ 11872408 w 12191996"/>
              <a:gd name="connsiteY137" fmla="*/ 6115397 h 6857999"/>
              <a:gd name="connsiteX138" fmla="*/ 11860293 w 12191996"/>
              <a:gd name="connsiteY138" fmla="*/ 6132401 h 6857999"/>
              <a:gd name="connsiteX139" fmla="*/ 11858295 w 12191996"/>
              <a:gd name="connsiteY139" fmla="*/ 6133166 h 6857999"/>
              <a:gd name="connsiteX140" fmla="*/ 11668319 w 12191996"/>
              <a:gd name="connsiteY140" fmla="*/ 6206113 h 6857999"/>
              <a:gd name="connsiteX141" fmla="*/ 11661901 w 12191996"/>
              <a:gd name="connsiteY141" fmla="*/ 6205475 h 6857999"/>
              <a:gd name="connsiteX142" fmla="*/ 11664026 w 12191996"/>
              <a:gd name="connsiteY142" fmla="*/ 6199396 h 6857999"/>
              <a:gd name="connsiteX143" fmla="*/ 11810004 w 12191996"/>
              <a:gd name="connsiteY143" fmla="*/ 6058392 h 6857999"/>
              <a:gd name="connsiteX144" fmla="*/ 11811747 w 12191996"/>
              <a:gd name="connsiteY144" fmla="*/ 6056734 h 6857999"/>
              <a:gd name="connsiteX145" fmla="*/ 11832407 w 12191996"/>
              <a:gd name="connsiteY145" fmla="*/ 6052993 h 6857999"/>
              <a:gd name="connsiteX146" fmla="*/ 11901102 w 12191996"/>
              <a:gd name="connsiteY146" fmla="*/ 6027123 h 6857999"/>
              <a:gd name="connsiteX147" fmla="*/ 11875231 w 12191996"/>
              <a:gd name="connsiteY147" fmla="*/ 5958429 h 6857999"/>
              <a:gd name="connsiteX148" fmla="*/ 11806535 w 12191996"/>
              <a:gd name="connsiteY148" fmla="*/ 5984299 h 6857999"/>
              <a:gd name="connsiteX149" fmla="*/ 11805796 w 12191996"/>
              <a:gd name="connsiteY149" fmla="*/ 6025404 h 6857999"/>
              <a:gd name="connsiteX150" fmla="*/ 11801587 w 12191996"/>
              <a:gd name="connsiteY150" fmla="*/ 6046064 h 6857999"/>
              <a:gd name="connsiteX151" fmla="*/ 11800057 w 12191996"/>
              <a:gd name="connsiteY151" fmla="*/ 6047552 h 6857999"/>
              <a:gd name="connsiteX152" fmla="*/ 11653654 w 12191996"/>
              <a:gd name="connsiteY152" fmla="*/ 6188896 h 6857999"/>
              <a:gd name="connsiteX153" fmla="*/ 11647490 w 12191996"/>
              <a:gd name="connsiteY153" fmla="*/ 6190809 h 6857999"/>
              <a:gd name="connsiteX154" fmla="*/ 11647107 w 12191996"/>
              <a:gd name="connsiteY154" fmla="*/ 6184348 h 6857999"/>
              <a:gd name="connsiteX155" fmla="*/ 11647107 w 12191996"/>
              <a:gd name="connsiteY155" fmla="*/ 6184093 h 6857999"/>
              <a:gd name="connsiteX156" fmla="*/ 11726515 w 12191996"/>
              <a:gd name="connsiteY156" fmla="*/ 5997220 h 6857999"/>
              <a:gd name="connsiteX157" fmla="*/ 11727450 w 12191996"/>
              <a:gd name="connsiteY157" fmla="*/ 5995010 h 6857999"/>
              <a:gd name="connsiteX158" fmla="*/ 11745007 w 12191996"/>
              <a:gd name="connsiteY158" fmla="*/ 5983532 h 6857999"/>
              <a:gd name="connsiteX159" fmla="*/ 11797970 w 12191996"/>
              <a:gd name="connsiteY159" fmla="*/ 5932882 h 6857999"/>
              <a:gd name="connsiteX160" fmla="*/ 11747319 w 12191996"/>
              <a:gd name="connsiteY160" fmla="*/ 5879920 h 6857999"/>
              <a:gd name="connsiteX161" fmla="*/ 11694356 w 12191996"/>
              <a:gd name="connsiteY161" fmla="*/ 5930569 h 6857999"/>
              <a:gd name="connsiteX162" fmla="*/ 11709724 w 12191996"/>
              <a:gd name="connsiteY162" fmla="*/ 5968569 h 6857999"/>
              <a:gd name="connsiteX163" fmla="*/ 11713635 w 12191996"/>
              <a:gd name="connsiteY163" fmla="*/ 5989186 h 6857999"/>
              <a:gd name="connsiteX164" fmla="*/ 11712784 w 12191996"/>
              <a:gd name="connsiteY164" fmla="*/ 5991184 h 6857999"/>
              <a:gd name="connsiteX165" fmla="*/ 11633292 w 12191996"/>
              <a:gd name="connsiteY165" fmla="*/ 6178482 h 6857999"/>
              <a:gd name="connsiteX166" fmla="*/ 11628360 w 12191996"/>
              <a:gd name="connsiteY166" fmla="*/ 6182732 h 6857999"/>
              <a:gd name="connsiteX167" fmla="*/ 11625470 w 12191996"/>
              <a:gd name="connsiteY167" fmla="*/ 6176951 h 6857999"/>
              <a:gd name="connsiteX168" fmla="*/ 11625470 w 12191996"/>
              <a:gd name="connsiteY168" fmla="*/ 5971247 h 6857999"/>
              <a:gd name="connsiteX169" fmla="*/ 11637160 w 12191996"/>
              <a:gd name="connsiteY169" fmla="*/ 5953818 h 6857999"/>
              <a:gd name="connsiteX170" fmla="*/ 11666236 w 12191996"/>
              <a:gd name="connsiteY170" fmla="*/ 5886483 h 6857999"/>
              <a:gd name="connsiteX171" fmla="*/ 11619168 w 12191996"/>
              <a:gd name="connsiteY171" fmla="*/ 5853750 h 6857999"/>
              <a:gd name="connsiteX172" fmla="*/ 11068822 w 12191996"/>
              <a:gd name="connsiteY172" fmla="*/ 1779603 h 6857999"/>
              <a:gd name="connsiteX173" fmla="*/ 11149710 w 12191996"/>
              <a:gd name="connsiteY173" fmla="*/ 2085468 h 6857999"/>
              <a:gd name="connsiteX174" fmla="*/ 11603278 w 12191996"/>
              <a:gd name="connsiteY174" fmla="*/ 2296625 h 6857999"/>
              <a:gd name="connsiteX175" fmla="*/ 11068822 w 12191996"/>
              <a:gd name="connsiteY175" fmla="*/ 1779603 h 6857999"/>
              <a:gd name="connsiteX176" fmla="*/ 11179872 w 12191996"/>
              <a:gd name="connsiteY176" fmla="*/ 1727954 h 6857999"/>
              <a:gd name="connsiteX177" fmla="*/ 11080296 w 12191996"/>
              <a:gd name="connsiteY177" fmla="*/ 1762678 h 6857999"/>
              <a:gd name="connsiteX178" fmla="*/ 11620837 w 12191996"/>
              <a:gd name="connsiteY178" fmla="*/ 2280080 h 6857999"/>
              <a:gd name="connsiteX179" fmla="*/ 11347302 w 12191996"/>
              <a:gd name="connsiteY179" fmla="*/ 1810602 h 6857999"/>
              <a:gd name="connsiteX180" fmla="*/ 11179872 w 12191996"/>
              <a:gd name="connsiteY180" fmla="*/ 1727954 h 6857999"/>
              <a:gd name="connsiteX181" fmla="*/ 11622168 w 12191996"/>
              <a:gd name="connsiteY181" fmla="*/ 1172121 h 6857999"/>
              <a:gd name="connsiteX182" fmla="*/ 11895703 w 12191996"/>
              <a:gd name="connsiteY182" fmla="*/ 1641599 h 6857999"/>
              <a:gd name="connsiteX183" fmla="*/ 12162645 w 12191996"/>
              <a:gd name="connsiteY183" fmla="*/ 1689524 h 6857999"/>
              <a:gd name="connsiteX184" fmla="*/ 11622168 w 12191996"/>
              <a:gd name="connsiteY184" fmla="*/ 1172121 h 6857999"/>
              <a:gd name="connsiteX185" fmla="*/ 11050946 w 12191996"/>
              <a:gd name="connsiteY185" fmla="*/ 1172121 h 6857999"/>
              <a:gd name="connsiteX186" fmla="*/ 11324481 w 12191996"/>
              <a:gd name="connsiteY186" fmla="*/ 1641600 h 6857999"/>
              <a:gd name="connsiteX187" fmla="*/ 11591487 w 12191996"/>
              <a:gd name="connsiteY187" fmla="*/ 1689524 h 6857999"/>
              <a:gd name="connsiteX188" fmla="*/ 11050946 w 12191996"/>
              <a:gd name="connsiteY188" fmla="*/ 1172121 h 6857999"/>
              <a:gd name="connsiteX189" fmla="*/ 11639664 w 12191996"/>
              <a:gd name="connsiteY189" fmla="*/ 1155576 h 6857999"/>
              <a:gd name="connsiteX190" fmla="*/ 12174120 w 12191996"/>
              <a:gd name="connsiteY190" fmla="*/ 1672535 h 6857999"/>
              <a:gd name="connsiteX191" fmla="*/ 12093232 w 12191996"/>
              <a:gd name="connsiteY191" fmla="*/ 1366734 h 6857999"/>
              <a:gd name="connsiteX192" fmla="*/ 11639664 w 12191996"/>
              <a:gd name="connsiteY192" fmla="*/ 1155576 h 6857999"/>
              <a:gd name="connsiteX193" fmla="*/ 11068442 w 12191996"/>
              <a:gd name="connsiteY193" fmla="*/ 1155576 h 6857999"/>
              <a:gd name="connsiteX194" fmla="*/ 11602961 w 12191996"/>
              <a:gd name="connsiteY194" fmla="*/ 1672599 h 6857999"/>
              <a:gd name="connsiteX195" fmla="*/ 11522073 w 12191996"/>
              <a:gd name="connsiteY195" fmla="*/ 1366797 h 6857999"/>
              <a:gd name="connsiteX196" fmla="*/ 11068442 w 12191996"/>
              <a:gd name="connsiteY196" fmla="*/ 1155576 h 6857999"/>
              <a:gd name="connsiteX197" fmla="*/ 11887816 w 12191996"/>
              <a:gd name="connsiteY197" fmla="*/ 810626 h 6857999"/>
              <a:gd name="connsiteX198" fmla="*/ 11822947 w 12191996"/>
              <a:gd name="connsiteY198" fmla="*/ 819314 h 6857999"/>
              <a:gd name="connsiteX199" fmla="*/ 11720826 w 12191996"/>
              <a:gd name="connsiteY199" fmla="*/ 921824 h 6857999"/>
              <a:gd name="connsiteX200" fmla="*/ 11677683 w 12191996"/>
              <a:gd name="connsiteY200" fmla="*/ 951817 h 6857999"/>
              <a:gd name="connsiteX201" fmla="*/ 11054974 w 12191996"/>
              <a:gd name="connsiteY201" fmla="*/ 951817 h 6857999"/>
              <a:gd name="connsiteX202" fmla="*/ 11054974 w 12191996"/>
              <a:gd name="connsiteY202" fmla="*/ 999627 h 6857999"/>
              <a:gd name="connsiteX203" fmla="*/ 11677683 w 12191996"/>
              <a:gd name="connsiteY203" fmla="*/ 999627 h 6857999"/>
              <a:gd name="connsiteX204" fmla="*/ 11720826 w 12191996"/>
              <a:gd name="connsiteY204" fmla="*/ 1029619 h 6857999"/>
              <a:gd name="connsiteX205" fmla="*/ 11930333 w 12191996"/>
              <a:gd name="connsiteY205" fmla="*/ 1132131 h 6857999"/>
              <a:gd name="connsiteX206" fmla="*/ 12032453 w 12191996"/>
              <a:gd name="connsiteY206" fmla="*/ 921824 h 6857999"/>
              <a:gd name="connsiteX207" fmla="*/ 11887816 w 12191996"/>
              <a:gd name="connsiteY207" fmla="*/ 810626 h 6857999"/>
              <a:gd name="connsiteX208" fmla="*/ 11887816 w 12191996"/>
              <a:gd name="connsiteY208" fmla="*/ 270317 h 6857999"/>
              <a:gd name="connsiteX209" fmla="*/ 11822947 w 12191996"/>
              <a:gd name="connsiteY209" fmla="*/ 279005 h 6857999"/>
              <a:gd name="connsiteX210" fmla="*/ 11720826 w 12191996"/>
              <a:gd name="connsiteY210" fmla="*/ 381515 h 6857999"/>
              <a:gd name="connsiteX211" fmla="*/ 11677683 w 12191996"/>
              <a:gd name="connsiteY211" fmla="*/ 411508 h 6857999"/>
              <a:gd name="connsiteX212" fmla="*/ 11054974 w 12191996"/>
              <a:gd name="connsiteY212" fmla="*/ 411508 h 6857999"/>
              <a:gd name="connsiteX213" fmla="*/ 11054974 w 12191996"/>
              <a:gd name="connsiteY213" fmla="*/ 459255 h 6857999"/>
              <a:gd name="connsiteX214" fmla="*/ 11677683 w 12191996"/>
              <a:gd name="connsiteY214" fmla="*/ 459255 h 6857999"/>
              <a:gd name="connsiteX215" fmla="*/ 11720826 w 12191996"/>
              <a:gd name="connsiteY215" fmla="*/ 489310 h 6857999"/>
              <a:gd name="connsiteX216" fmla="*/ 11930333 w 12191996"/>
              <a:gd name="connsiteY216" fmla="*/ 591821 h 6857999"/>
              <a:gd name="connsiteX217" fmla="*/ 12032453 w 12191996"/>
              <a:gd name="connsiteY217" fmla="*/ 381515 h 6857999"/>
              <a:gd name="connsiteX218" fmla="*/ 11887816 w 12191996"/>
              <a:gd name="connsiteY218" fmla="*/ 270317 h 6857999"/>
              <a:gd name="connsiteX219" fmla="*/ 0 w 12191996"/>
              <a:gd name="connsiteY219" fmla="*/ 1 h 6857999"/>
              <a:gd name="connsiteX220" fmla="*/ 12191996 w 12191996"/>
              <a:gd name="connsiteY220" fmla="*/ 1 h 6857999"/>
              <a:gd name="connsiteX221" fmla="*/ 12191996 w 12191996"/>
              <a:gd name="connsiteY221" fmla="*/ 141575 h 6857999"/>
              <a:gd name="connsiteX222" fmla="*/ 11569286 w 12191996"/>
              <a:gd name="connsiteY222" fmla="*/ 141575 h 6857999"/>
              <a:gd name="connsiteX223" fmla="*/ 11526143 w 12191996"/>
              <a:gd name="connsiteY223" fmla="*/ 111582 h 6857999"/>
              <a:gd name="connsiteX224" fmla="*/ 11316637 w 12191996"/>
              <a:gd name="connsiteY224" fmla="*/ 9072 h 6857999"/>
              <a:gd name="connsiteX225" fmla="*/ 11214516 w 12191996"/>
              <a:gd name="connsiteY225" fmla="*/ 219378 h 6857999"/>
              <a:gd name="connsiteX226" fmla="*/ 11424022 w 12191996"/>
              <a:gd name="connsiteY226" fmla="*/ 321889 h 6857999"/>
              <a:gd name="connsiteX227" fmla="*/ 11526143 w 12191996"/>
              <a:gd name="connsiteY227" fmla="*/ 219378 h 6857999"/>
              <a:gd name="connsiteX228" fmla="*/ 11569286 w 12191996"/>
              <a:gd name="connsiteY228" fmla="*/ 189385 h 6857999"/>
              <a:gd name="connsiteX229" fmla="*/ 12191996 w 12191996"/>
              <a:gd name="connsiteY229" fmla="*/ 189385 h 6857999"/>
              <a:gd name="connsiteX230" fmla="*/ 12191996 w 12191996"/>
              <a:gd name="connsiteY230" fmla="*/ 681947 h 6857999"/>
              <a:gd name="connsiteX231" fmla="*/ 11569286 w 12191996"/>
              <a:gd name="connsiteY231" fmla="*/ 681947 h 6857999"/>
              <a:gd name="connsiteX232" fmla="*/ 11526143 w 12191996"/>
              <a:gd name="connsiteY232" fmla="*/ 651891 h 6857999"/>
              <a:gd name="connsiteX233" fmla="*/ 11316637 w 12191996"/>
              <a:gd name="connsiteY233" fmla="*/ 549381 h 6857999"/>
              <a:gd name="connsiteX234" fmla="*/ 11214516 w 12191996"/>
              <a:gd name="connsiteY234" fmla="*/ 759686 h 6857999"/>
              <a:gd name="connsiteX235" fmla="*/ 11424022 w 12191996"/>
              <a:gd name="connsiteY235" fmla="*/ 862197 h 6857999"/>
              <a:gd name="connsiteX236" fmla="*/ 11526143 w 12191996"/>
              <a:gd name="connsiteY236" fmla="*/ 759687 h 6857999"/>
              <a:gd name="connsiteX237" fmla="*/ 11569286 w 12191996"/>
              <a:gd name="connsiteY237" fmla="*/ 729694 h 6857999"/>
              <a:gd name="connsiteX238" fmla="*/ 12191996 w 12191996"/>
              <a:gd name="connsiteY238" fmla="*/ 729694 h 6857999"/>
              <a:gd name="connsiteX239" fmla="*/ 12191996 w 12191996"/>
              <a:gd name="connsiteY239" fmla="*/ 2277388 h 6857999"/>
              <a:gd name="connsiteX240" fmla="*/ 12191460 w 12191996"/>
              <a:gd name="connsiteY240" fmla="*/ 2277767 h 6857999"/>
              <a:gd name="connsiteX241" fmla="*/ 12161095 w 12191996"/>
              <a:gd name="connsiteY241" fmla="*/ 2146623 h 6857999"/>
              <a:gd name="connsiteX242" fmla="*/ 11918461 w 12191996"/>
              <a:gd name="connsiteY242" fmla="*/ 1810602 h 6857999"/>
              <a:gd name="connsiteX243" fmla="*/ 11651456 w 12191996"/>
              <a:gd name="connsiteY243" fmla="*/ 1762678 h 6857999"/>
              <a:gd name="connsiteX244" fmla="*/ 12045768 w 12191996"/>
              <a:gd name="connsiteY244" fmla="*/ 2163383 h 6857999"/>
              <a:gd name="connsiteX245" fmla="*/ 12190205 w 12191996"/>
              <a:gd name="connsiteY245" fmla="*/ 2278651 h 6857999"/>
              <a:gd name="connsiteX246" fmla="*/ 12169922 w 12191996"/>
              <a:gd name="connsiteY246" fmla="*/ 2292945 h 6857999"/>
              <a:gd name="connsiteX247" fmla="*/ 12028616 w 12191996"/>
              <a:gd name="connsiteY247" fmla="*/ 2181253 h 6857999"/>
              <a:gd name="connsiteX248" fmla="*/ 11639981 w 12191996"/>
              <a:gd name="connsiteY248" fmla="*/ 1779604 h 6857999"/>
              <a:gd name="connsiteX249" fmla="*/ 11720869 w 12191996"/>
              <a:gd name="connsiteY249" fmla="*/ 2085405 h 6857999"/>
              <a:gd name="connsiteX250" fmla="*/ 12110040 w 12191996"/>
              <a:gd name="connsiteY250" fmla="*/ 2293599 h 6857999"/>
              <a:gd name="connsiteX251" fmla="*/ 12165382 w 12191996"/>
              <a:gd name="connsiteY251" fmla="*/ 2296144 h 6857999"/>
              <a:gd name="connsiteX252" fmla="*/ 12066116 w 12191996"/>
              <a:gd name="connsiteY252" fmla="*/ 2366100 h 6857999"/>
              <a:gd name="connsiteX253" fmla="*/ 11621396 w 12191996"/>
              <a:gd name="connsiteY253" fmla="*/ 2489082 h 6857999"/>
              <a:gd name="connsiteX254" fmla="*/ 11050796 w 12191996"/>
              <a:gd name="connsiteY254" fmla="*/ 2277388 h 6857999"/>
              <a:gd name="connsiteX255" fmla="*/ 11050796 w 12191996"/>
              <a:gd name="connsiteY255" fmla="*/ 2447428 h 6857999"/>
              <a:gd name="connsiteX256" fmla="*/ 11621396 w 12191996"/>
              <a:gd name="connsiteY256" fmla="*/ 2641748 h 6857999"/>
              <a:gd name="connsiteX257" fmla="*/ 12191996 w 12191996"/>
              <a:gd name="connsiteY257" fmla="*/ 2447428 h 6857999"/>
              <a:gd name="connsiteX258" fmla="*/ 12191996 w 12191996"/>
              <a:gd name="connsiteY258" fmla="*/ 2536378 h 6857999"/>
              <a:gd name="connsiteX259" fmla="*/ 11621396 w 12191996"/>
              <a:gd name="connsiteY259" fmla="*/ 2748071 h 6857999"/>
              <a:gd name="connsiteX260" fmla="*/ 11050796 w 12191996"/>
              <a:gd name="connsiteY260" fmla="*/ 2536378 h 6857999"/>
              <a:gd name="connsiteX261" fmla="*/ 11050796 w 12191996"/>
              <a:gd name="connsiteY261" fmla="*/ 2706353 h 6857999"/>
              <a:gd name="connsiteX262" fmla="*/ 11621396 w 12191996"/>
              <a:gd name="connsiteY262" fmla="*/ 2900675 h 6857999"/>
              <a:gd name="connsiteX263" fmla="*/ 12191996 w 12191996"/>
              <a:gd name="connsiteY263" fmla="*/ 2706353 h 6857999"/>
              <a:gd name="connsiteX264" fmla="*/ 12191996 w 12191996"/>
              <a:gd name="connsiteY264" fmla="*/ 2795303 h 6857999"/>
              <a:gd name="connsiteX265" fmla="*/ 11621396 w 12191996"/>
              <a:gd name="connsiteY265" fmla="*/ 3006996 h 6857999"/>
              <a:gd name="connsiteX266" fmla="*/ 11050796 w 12191996"/>
              <a:gd name="connsiteY266" fmla="*/ 2795303 h 6857999"/>
              <a:gd name="connsiteX267" fmla="*/ 11050796 w 12191996"/>
              <a:gd name="connsiteY267" fmla="*/ 2965343 h 6857999"/>
              <a:gd name="connsiteX268" fmla="*/ 11621396 w 12191996"/>
              <a:gd name="connsiteY268" fmla="*/ 3159599 h 6857999"/>
              <a:gd name="connsiteX269" fmla="*/ 12191996 w 12191996"/>
              <a:gd name="connsiteY269" fmla="*/ 2965343 h 6857999"/>
              <a:gd name="connsiteX270" fmla="*/ 12191996 w 12191996"/>
              <a:gd name="connsiteY270" fmla="*/ 3054229 h 6857999"/>
              <a:gd name="connsiteX271" fmla="*/ 11621396 w 12191996"/>
              <a:gd name="connsiteY271" fmla="*/ 3265985 h 6857999"/>
              <a:gd name="connsiteX272" fmla="*/ 11050796 w 12191996"/>
              <a:gd name="connsiteY272" fmla="*/ 3054292 h 6857999"/>
              <a:gd name="connsiteX273" fmla="*/ 11050796 w 12191996"/>
              <a:gd name="connsiteY273" fmla="*/ 3224331 h 6857999"/>
              <a:gd name="connsiteX274" fmla="*/ 11621396 w 12191996"/>
              <a:gd name="connsiteY274" fmla="*/ 3418588 h 6857999"/>
              <a:gd name="connsiteX275" fmla="*/ 12191996 w 12191996"/>
              <a:gd name="connsiteY275" fmla="*/ 3224268 h 6857999"/>
              <a:gd name="connsiteX276" fmla="*/ 12191996 w 12191996"/>
              <a:gd name="connsiteY276" fmla="*/ 6857999 h 6857999"/>
              <a:gd name="connsiteX277" fmla="*/ 0 w 12191996"/>
              <a:gd name="connsiteY2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2191996" h="6857999">
                <a:moveTo>
                  <a:pt x="11480214" y="6632401"/>
                </a:moveTo>
                <a:cubicBezTo>
                  <a:pt x="11441456" y="6664424"/>
                  <a:pt x="11392670" y="6681789"/>
                  <a:pt x="11342397" y="6681458"/>
                </a:cubicBezTo>
                <a:cubicBezTo>
                  <a:pt x="11313802" y="6681169"/>
                  <a:pt x="11285567" y="6675051"/>
                  <a:pt x="11259418" y="6663476"/>
                </a:cubicBezTo>
                <a:lnTo>
                  <a:pt x="11259418" y="6700715"/>
                </a:lnTo>
                <a:cubicBezTo>
                  <a:pt x="11285979" y="6710322"/>
                  <a:pt x="11314071" y="6715002"/>
                  <a:pt x="11342312" y="6714531"/>
                </a:cubicBezTo>
                <a:cubicBezTo>
                  <a:pt x="11393494" y="6714531"/>
                  <a:pt x="11438809" y="6702075"/>
                  <a:pt x="11480214" y="6672318"/>
                </a:cubicBezTo>
                <a:cubicBezTo>
                  <a:pt x="11516559" y="6700035"/>
                  <a:pt x="11567103" y="6714531"/>
                  <a:pt x="11618115" y="6714531"/>
                </a:cubicBezTo>
                <a:lnTo>
                  <a:pt x="11618072" y="6714573"/>
                </a:lnTo>
                <a:cubicBezTo>
                  <a:pt x="11669254" y="6714573"/>
                  <a:pt x="11719586" y="6700077"/>
                  <a:pt x="11755974" y="6672361"/>
                </a:cubicBezTo>
                <a:cubicBezTo>
                  <a:pt x="11797379" y="6702245"/>
                  <a:pt x="11842864" y="6714573"/>
                  <a:pt x="11893876" y="6714573"/>
                </a:cubicBezTo>
                <a:cubicBezTo>
                  <a:pt x="11922106" y="6715028"/>
                  <a:pt x="11950180" y="6710331"/>
                  <a:pt x="11976727" y="6700715"/>
                </a:cubicBezTo>
                <a:lnTo>
                  <a:pt x="11976727" y="6663476"/>
                </a:lnTo>
                <a:cubicBezTo>
                  <a:pt x="11950579" y="6675051"/>
                  <a:pt x="11922344" y="6681169"/>
                  <a:pt x="11893748" y="6681458"/>
                </a:cubicBezTo>
                <a:cubicBezTo>
                  <a:pt x="11843476" y="6681789"/>
                  <a:pt x="11794688" y="6664424"/>
                  <a:pt x="11755932" y="6632401"/>
                </a:cubicBezTo>
                <a:cubicBezTo>
                  <a:pt x="11718183" y="6664156"/>
                  <a:pt x="11669424" y="6678482"/>
                  <a:pt x="11618072" y="6678482"/>
                </a:cubicBezTo>
                <a:cubicBezTo>
                  <a:pt x="11566721" y="6678482"/>
                  <a:pt x="11517962" y="6664156"/>
                  <a:pt x="11480214" y="6632401"/>
                </a:cubicBezTo>
                <a:close/>
                <a:moveTo>
                  <a:pt x="11480256" y="6567997"/>
                </a:moveTo>
                <a:cubicBezTo>
                  <a:pt x="11441694" y="6600589"/>
                  <a:pt x="11392930" y="6618639"/>
                  <a:pt x="11342440" y="6619009"/>
                </a:cubicBezTo>
                <a:cubicBezTo>
                  <a:pt x="11313877" y="6618881"/>
                  <a:pt x="11285640" y="6612922"/>
                  <a:pt x="11259461" y="6601495"/>
                </a:cubicBezTo>
                <a:lnTo>
                  <a:pt x="11259461" y="6639754"/>
                </a:lnTo>
                <a:cubicBezTo>
                  <a:pt x="11285673" y="6650827"/>
                  <a:pt x="11313856" y="6656481"/>
                  <a:pt x="11342312" y="6656375"/>
                </a:cubicBezTo>
                <a:cubicBezTo>
                  <a:pt x="11393324" y="6656375"/>
                  <a:pt x="11438852" y="6639669"/>
                  <a:pt x="11480214" y="6607361"/>
                </a:cubicBezTo>
                <a:cubicBezTo>
                  <a:pt x="11518472" y="6640391"/>
                  <a:pt x="11571610" y="6655652"/>
                  <a:pt x="11618115" y="6655652"/>
                </a:cubicBezTo>
                <a:cubicBezTo>
                  <a:pt x="11664621" y="6655652"/>
                  <a:pt x="11717673" y="6640391"/>
                  <a:pt x="11756017" y="6607361"/>
                </a:cubicBezTo>
                <a:cubicBezTo>
                  <a:pt x="11797379" y="6639669"/>
                  <a:pt x="11842736" y="6656375"/>
                  <a:pt x="11893918" y="6656375"/>
                </a:cubicBezTo>
                <a:cubicBezTo>
                  <a:pt x="11922374" y="6656481"/>
                  <a:pt x="11950558" y="6650827"/>
                  <a:pt x="11976769" y="6639754"/>
                </a:cubicBezTo>
                <a:lnTo>
                  <a:pt x="11976769" y="6601495"/>
                </a:lnTo>
                <a:cubicBezTo>
                  <a:pt x="11950592" y="6612922"/>
                  <a:pt x="11922353" y="6618881"/>
                  <a:pt x="11893790" y="6619009"/>
                </a:cubicBezTo>
                <a:cubicBezTo>
                  <a:pt x="11843302" y="6618639"/>
                  <a:pt x="11794535" y="6600589"/>
                  <a:pt x="11755974" y="6567997"/>
                </a:cubicBezTo>
                <a:cubicBezTo>
                  <a:pt x="11717469" y="6600772"/>
                  <a:pt x="11668680" y="6618992"/>
                  <a:pt x="11618115" y="6619476"/>
                </a:cubicBezTo>
                <a:cubicBezTo>
                  <a:pt x="11567550" y="6618992"/>
                  <a:pt x="11518761" y="6600772"/>
                  <a:pt x="11480256" y="6567997"/>
                </a:cubicBezTo>
                <a:close/>
                <a:moveTo>
                  <a:pt x="11480213" y="6488377"/>
                </a:moveTo>
                <a:cubicBezTo>
                  <a:pt x="11454282" y="6533948"/>
                  <a:pt x="11389752" y="6558391"/>
                  <a:pt x="11342312" y="6558391"/>
                </a:cubicBezTo>
                <a:cubicBezTo>
                  <a:pt x="11313459" y="6557855"/>
                  <a:pt x="11285109" y="6550743"/>
                  <a:pt x="11259418" y="6537603"/>
                </a:cubicBezTo>
                <a:lnTo>
                  <a:pt x="11259418" y="6577733"/>
                </a:lnTo>
                <a:cubicBezTo>
                  <a:pt x="11285631" y="6588815"/>
                  <a:pt x="11313810" y="6594499"/>
                  <a:pt x="11342269" y="6594439"/>
                </a:cubicBezTo>
                <a:cubicBezTo>
                  <a:pt x="11393494" y="6594439"/>
                  <a:pt x="11434558" y="6579773"/>
                  <a:pt x="11480213" y="6542875"/>
                </a:cubicBezTo>
                <a:cubicBezTo>
                  <a:pt x="11518004" y="6574757"/>
                  <a:pt x="11568548" y="6596607"/>
                  <a:pt x="11618114" y="6596607"/>
                </a:cubicBezTo>
                <a:lnTo>
                  <a:pt x="11618072" y="6596650"/>
                </a:lnTo>
                <a:cubicBezTo>
                  <a:pt x="11667638" y="6596650"/>
                  <a:pt x="11718182" y="6574800"/>
                  <a:pt x="11755973" y="6542917"/>
                </a:cubicBezTo>
                <a:cubicBezTo>
                  <a:pt x="11801586" y="6579816"/>
                  <a:pt x="11842863" y="6594439"/>
                  <a:pt x="11893875" y="6594439"/>
                </a:cubicBezTo>
                <a:cubicBezTo>
                  <a:pt x="11922335" y="6594499"/>
                  <a:pt x="11950515" y="6588815"/>
                  <a:pt x="11976726" y="6577733"/>
                </a:cubicBezTo>
                <a:lnTo>
                  <a:pt x="11976726" y="6537603"/>
                </a:lnTo>
                <a:cubicBezTo>
                  <a:pt x="11951033" y="6550743"/>
                  <a:pt x="11922684" y="6557855"/>
                  <a:pt x="11893832" y="6558391"/>
                </a:cubicBezTo>
                <a:cubicBezTo>
                  <a:pt x="11846392" y="6558391"/>
                  <a:pt x="11781862" y="6533948"/>
                  <a:pt x="11755931" y="6488377"/>
                </a:cubicBezTo>
                <a:cubicBezTo>
                  <a:pt x="11730042" y="6533948"/>
                  <a:pt x="11665470" y="6558391"/>
                  <a:pt x="11618072" y="6558391"/>
                </a:cubicBezTo>
                <a:cubicBezTo>
                  <a:pt x="11570674" y="6558391"/>
                  <a:pt x="11506102" y="6533948"/>
                  <a:pt x="11480213" y="6488377"/>
                </a:cubicBezTo>
                <a:close/>
                <a:moveTo>
                  <a:pt x="11973624" y="6258616"/>
                </a:moveTo>
                <a:cubicBezTo>
                  <a:pt x="11833937" y="6280084"/>
                  <a:pt x="11675630" y="6357749"/>
                  <a:pt x="11639157" y="6376326"/>
                </a:cubicBezTo>
                <a:cubicBezTo>
                  <a:pt x="11677416" y="6388611"/>
                  <a:pt x="11724899" y="6393925"/>
                  <a:pt x="11775953" y="6389674"/>
                </a:cubicBezTo>
                <a:cubicBezTo>
                  <a:pt x="11847114" y="6383722"/>
                  <a:pt x="11908669" y="6360597"/>
                  <a:pt x="11945525" y="6329820"/>
                </a:cubicBezTo>
                <a:cubicBezTo>
                  <a:pt x="11973113" y="6307247"/>
                  <a:pt x="11978767" y="6284675"/>
                  <a:pt x="11976259" y="6268308"/>
                </a:cubicBezTo>
                <a:cubicBezTo>
                  <a:pt x="11975749" y="6264989"/>
                  <a:pt x="11974865" y="6261736"/>
                  <a:pt x="11973624" y="6258616"/>
                </a:cubicBezTo>
                <a:close/>
                <a:moveTo>
                  <a:pt x="11262691" y="6258490"/>
                </a:moveTo>
                <a:lnTo>
                  <a:pt x="11262648" y="6258618"/>
                </a:lnTo>
                <a:lnTo>
                  <a:pt x="11262655" y="6258619"/>
                </a:lnTo>
                <a:lnTo>
                  <a:pt x="11260013" y="6268182"/>
                </a:lnTo>
                <a:cubicBezTo>
                  <a:pt x="11257505" y="6284549"/>
                  <a:pt x="11263159" y="6307122"/>
                  <a:pt x="11290790" y="6329694"/>
                </a:cubicBezTo>
                <a:cubicBezTo>
                  <a:pt x="11327561" y="6360642"/>
                  <a:pt x="11389115" y="6383597"/>
                  <a:pt x="11460276" y="6389676"/>
                </a:cubicBezTo>
                <a:cubicBezTo>
                  <a:pt x="11511331" y="6393927"/>
                  <a:pt x="11558857" y="6388613"/>
                  <a:pt x="11597115" y="6376328"/>
                </a:cubicBezTo>
                <a:cubicBezTo>
                  <a:pt x="11569760" y="6362395"/>
                  <a:pt x="11473850" y="6315225"/>
                  <a:pt x="11368692" y="6283454"/>
                </a:cubicBezTo>
                <a:lnTo>
                  <a:pt x="11262655" y="6258619"/>
                </a:lnTo>
                <a:close/>
                <a:moveTo>
                  <a:pt x="11349325" y="6212452"/>
                </a:moveTo>
                <a:cubicBezTo>
                  <a:pt x="11308899" y="6214747"/>
                  <a:pt x="11280928" y="6229668"/>
                  <a:pt x="11267877" y="6248755"/>
                </a:cubicBezTo>
                <a:cubicBezTo>
                  <a:pt x="11401910" y="6270223"/>
                  <a:pt x="11551417" y="6341554"/>
                  <a:pt x="11596307" y="6364127"/>
                </a:cubicBezTo>
                <a:cubicBezTo>
                  <a:pt x="11577730" y="6321659"/>
                  <a:pt x="11543723" y="6281530"/>
                  <a:pt x="11496962" y="6252454"/>
                </a:cubicBezTo>
                <a:cubicBezTo>
                  <a:pt x="11449011" y="6222611"/>
                  <a:pt x="11397404" y="6209646"/>
                  <a:pt x="11349325" y="6212452"/>
                </a:cubicBezTo>
                <a:close/>
                <a:moveTo>
                  <a:pt x="11886904" y="6212451"/>
                </a:moveTo>
                <a:cubicBezTo>
                  <a:pt x="11838825" y="6209645"/>
                  <a:pt x="11787218" y="6222610"/>
                  <a:pt x="11739267" y="6252453"/>
                </a:cubicBezTo>
                <a:cubicBezTo>
                  <a:pt x="11692506" y="6281529"/>
                  <a:pt x="11658499" y="6321658"/>
                  <a:pt x="11639922" y="6364126"/>
                </a:cubicBezTo>
                <a:cubicBezTo>
                  <a:pt x="11684855" y="6341553"/>
                  <a:pt x="11834319" y="6270222"/>
                  <a:pt x="11968352" y="6248754"/>
                </a:cubicBezTo>
                <a:cubicBezTo>
                  <a:pt x="11955302" y="6229667"/>
                  <a:pt x="11927330" y="6214746"/>
                  <a:pt x="11886904" y="6212451"/>
                </a:cubicBezTo>
                <a:close/>
                <a:moveTo>
                  <a:pt x="11619168" y="5853750"/>
                </a:moveTo>
                <a:cubicBezTo>
                  <a:pt x="11612433" y="5853600"/>
                  <a:pt x="11605557" y="5854767"/>
                  <a:pt x="11598901" y="5857408"/>
                </a:cubicBezTo>
                <a:cubicBezTo>
                  <a:pt x="11572277" y="5867973"/>
                  <a:pt x="11559261" y="5898119"/>
                  <a:pt x="11569824" y="5924742"/>
                </a:cubicBezTo>
                <a:cubicBezTo>
                  <a:pt x="11575095" y="5938026"/>
                  <a:pt x="11585617" y="5948546"/>
                  <a:pt x="11598901" y="5953818"/>
                </a:cubicBezTo>
                <a:cubicBezTo>
                  <a:pt x="11605949" y="5956739"/>
                  <a:pt x="11610544" y="5963617"/>
                  <a:pt x="11610549" y="5971247"/>
                </a:cubicBezTo>
                <a:lnTo>
                  <a:pt x="11610549" y="6176909"/>
                </a:lnTo>
                <a:cubicBezTo>
                  <a:pt x="11610549" y="6179969"/>
                  <a:pt x="11609401" y="6182307"/>
                  <a:pt x="11607658" y="6182690"/>
                </a:cubicBezTo>
                <a:cubicBezTo>
                  <a:pt x="11605915" y="6183072"/>
                  <a:pt x="11603960" y="6181287"/>
                  <a:pt x="11602727" y="6178439"/>
                </a:cubicBezTo>
                <a:lnTo>
                  <a:pt x="11523319" y="5991397"/>
                </a:lnTo>
                <a:lnTo>
                  <a:pt x="11522384" y="5989186"/>
                </a:lnTo>
                <a:cubicBezTo>
                  <a:pt x="11519382" y="5982156"/>
                  <a:pt x="11520930" y="5974011"/>
                  <a:pt x="11526294" y="5968569"/>
                </a:cubicBezTo>
                <a:cubicBezTo>
                  <a:pt x="11546690" y="5948424"/>
                  <a:pt x="11546890" y="5915561"/>
                  <a:pt x="11526745" y="5895167"/>
                </a:cubicBezTo>
                <a:cubicBezTo>
                  <a:pt x="11506600" y="5874772"/>
                  <a:pt x="11473740" y="5874570"/>
                  <a:pt x="11453344" y="5894714"/>
                </a:cubicBezTo>
                <a:cubicBezTo>
                  <a:pt x="11432950" y="5914859"/>
                  <a:pt x="11432747" y="5947722"/>
                  <a:pt x="11452892" y="5968117"/>
                </a:cubicBezTo>
                <a:cubicBezTo>
                  <a:pt x="11462935" y="5978283"/>
                  <a:pt x="11476724" y="5983860"/>
                  <a:pt x="11491011" y="5983532"/>
                </a:cubicBezTo>
                <a:cubicBezTo>
                  <a:pt x="11498650" y="5983443"/>
                  <a:pt x="11505584" y="5987978"/>
                  <a:pt x="11508568" y="5995010"/>
                </a:cubicBezTo>
                <a:lnTo>
                  <a:pt x="11509503" y="5997220"/>
                </a:lnTo>
                <a:lnTo>
                  <a:pt x="11588826" y="6184050"/>
                </a:lnTo>
                <a:cubicBezTo>
                  <a:pt x="11588818" y="6184135"/>
                  <a:pt x="11588818" y="6184220"/>
                  <a:pt x="11588826" y="6184305"/>
                </a:cubicBezTo>
                <a:cubicBezTo>
                  <a:pt x="11589974" y="6187154"/>
                  <a:pt x="11589889" y="6189747"/>
                  <a:pt x="11588444" y="6190767"/>
                </a:cubicBezTo>
                <a:cubicBezTo>
                  <a:pt x="11586998" y="6191787"/>
                  <a:pt x="11584490" y="6190767"/>
                  <a:pt x="11582280" y="6188854"/>
                </a:cubicBezTo>
                <a:lnTo>
                  <a:pt x="11436344" y="6047637"/>
                </a:lnTo>
                <a:lnTo>
                  <a:pt x="11434643" y="6045979"/>
                </a:lnTo>
                <a:cubicBezTo>
                  <a:pt x="11429202" y="6040643"/>
                  <a:pt x="11427523" y="6032549"/>
                  <a:pt x="11430393" y="6025489"/>
                </a:cubicBezTo>
                <a:cubicBezTo>
                  <a:pt x="11441251" y="5998985"/>
                  <a:pt x="11428568" y="5968696"/>
                  <a:pt x="11402063" y="5957838"/>
                </a:cubicBezTo>
                <a:cubicBezTo>
                  <a:pt x="11375559" y="5946979"/>
                  <a:pt x="11345270" y="5959662"/>
                  <a:pt x="11334412" y="5986166"/>
                </a:cubicBezTo>
                <a:cubicBezTo>
                  <a:pt x="11323553" y="6012671"/>
                  <a:pt x="11336237" y="6042960"/>
                  <a:pt x="11362741" y="6053818"/>
                </a:cubicBezTo>
                <a:cubicBezTo>
                  <a:pt x="11375941" y="6059226"/>
                  <a:pt x="11390786" y="6058958"/>
                  <a:pt x="11403782" y="6053078"/>
                </a:cubicBezTo>
                <a:cubicBezTo>
                  <a:pt x="11410779" y="6050045"/>
                  <a:pt x="11418913" y="6051521"/>
                  <a:pt x="11424399" y="6056819"/>
                </a:cubicBezTo>
                <a:lnTo>
                  <a:pt x="11426141" y="6058477"/>
                </a:lnTo>
                <a:lnTo>
                  <a:pt x="11572120" y="6199481"/>
                </a:lnTo>
                <a:cubicBezTo>
                  <a:pt x="11574288" y="6201607"/>
                  <a:pt x="11575223" y="6204030"/>
                  <a:pt x="11574288" y="6205560"/>
                </a:cubicBezTo>
                <a:cubicBezTo>
                  <a:pt x="11573353" y="6207091"/>
                  <a:pt x="11570717" y="6207218"/>
                  <a:pt x="11567869" y="6206198"/>
                </a:cubicBezTo>
                <a:lnTo>
                  <a:pt x="11378191" y="6133421"/>
                </a:lnTo>
                <a:lnTo>
                  <a:pt x="11375938" y="6132571"/>
                </a:lnTo>
                <a:cubicBezTo>
                  <a:pt x="11368846" y="6129856"/>
                  <a:pt x="11364073" y="6123156"/>
                  <a:pt x="11363823" y="6115567"/>
                </a:cubicBezTo>
                <a:cubicBezTo>
                  <a:pt x="11363460" y="6086927"/>
                  <a:pt x="11339949" y="6064003"/>
                  <a:pt x="11311308" y="6064365"/>
                </a:cubicBezTo>
                <a:cubicBezTo>
                  <a:pt x="11282669" y="6064728"/>
                  <a:pt x="11259745" y="6088239"/>
                  <a:pt x="11260107" y="6116879"/>
                </a:cubicBezTo>
                <a:cubicBezTo>
                  <a:pt x="11260469" y="6145519"/>
                  <a:pt x="11283981" y="6168445"/>
                  <a:pt x="11312621" y="6168080"/>
                </a:cubicBezTo>
                <a:cubicBezTo>
                  <a:pt x="11326985" y="6167901"/>
                  <a:pt x="11340630" y="6161767"/>
                  <a:pt x="11350304" y="6151148"/>
                </a:cubicBezTo>
                <a:cubicBezTo>
                  <a:pt x="11355556" y="6145613"/>
                  <a:pt x="11363626" y="6143785"/>
                  <a:pt x="11370751" y="6146514"/>
                </a:cubicBezTo>
                <a:lnTo>
                  <a:pt x="11372792" y="6147322"/>
                </a:lnTo>
                <a:lnTo>
                  <a:pt x="11562385" y="6220098"/>
                </a:lnTo>
                <a:lnTo>
                  <a:pt x="11562768" y="6220098"/>
                </a:lnTo>
                <a:cubicBezTo>
                  <a:pt x="11565573" y="6221246"/>
                  <a:pt x="11567529" y="6222479"/>
                  <a:pt x="11567019" y="6226135"/>
                </a:cubicBezTo>
                <a:cubicBezTo>
                  <a:pt x="11567002" y="6226305"/>
                  <a:pt x="11567002" y="6226475"/>
                  <a:pt x="11567019" y="6226645"/>
                </a:cubicBezTo>
                <a:cubicBezTo>
                  <a:pt x="11566712" y="6228898"/>
                  <a:pt x="11566555" y="6231172"/>
                  <a:pt x="11566551" y="6233447"/>
                </a:cubicBezTo>
                <a:cubicBezTo>
                  <a:pt x="11566568" y="6254689"/>
                  <a:pt x="11579512" y="6273780"/>
                  <a:pt x="11599241" y="6281653"/>
                </a:cubicBezTo>
                <a:cubicBezTo>
                  <a:pt x="11606298" y="6284590"/>
                  <a:pt x="11610893" y="6291481"/>
                  <a:pt x="11610889" y="6299124"/>
                </a:cubicBezTo>
                <a:lnTo>
                  <a:pt x="11610889" y="6515498"/>
                </a:lnTo>
                <a:lnTo>
                  <a:pt x="11625767" y="6515498"/>
                </a:lnTo>
                <a:lnTo>
                  <a:pt x="11625767" y="6299124"/>
                </a:lnTo>
                <a:cubicBezTo>
                  <a:pt x="11625759" y="6291468"/>
                  <a:pt x="11630379" y="6284564"/>
                  <a:pt x="11637457" y="6281653"/>
                </a:cubicBezTo>
                <a:cubicBezTo>
                  <a:pt x="11657186" y="6273780"/>
                  <a:pt x="11670130" y="6254689"/>
                  <a:pt x="11670147" y="6233447"/>
                </a:cubicBezTo>
                <a:cubicBezTo>
                  <a:pt x="11670143" y="6231117"/>
                  <a:pt x="11669986" y="6228787"/>
                  <a:pt x="11669680" y="6226475"/>
                </a:cubicBezTo>
                <a:cubicBezTo>
                  <a:pt x="11669692" y="6226348"/>
                  <a:pt x="11669692" y="6226220"/>
                  <a:pt x="11669680" y="6226092"/>
                </a:cubicBezTo>
                <a:cubicBezTo>
                  <a:pt x="11669084" y="6222479"/>
                  <a:pt x="11671040" y="6221246"/>
                  <a:pt x="11673931" y="6220098"/>
                </a:cubicBezTo>
                <a:lnTo>
                  <a:pt x="11674186" y="6220098"/>
                </a:lnTo>
                <a:lnTo>
                  <a:pt x="11863906" y="6147279"/>
                </a:lnTo>
                <a:lnTo>
                  <a:pt x="11865947" y="6146472"/>
                </a:lnTo>
                <a:cubicBezTo>
                  <a:pt x="11873071" y="6143743"/>
                  <a:pt x="11881140" y="6145570"/>
                  <a:pt x="11886394" y="6151105"/>
                </a:cubicBezTo>
                <a:cubicBezTo>
                  <a:pt x="11905808" y="6172165"/>
                  <a:pt x="11938617" y="6173495"/>
                  <a:pt x="11959677" y="6154081"/>
                </a:cubicBezTo>
                <a:cubicBezTo>
                  <a:pt x="11975299" y="6139683"/>
                  <a:pt x="11980553" y="6117209"/>
                  <a:pt x="11972944" y="6097373"/>
                </a:cubicBezTo>
                <a:lnTo>
                  <a:pt x="11972689" y="6097416"/>
                </a:lnTo>
                <a:cubicBezTo>
                  <a:pt x="11962431" y="6070673"/>
                  <a:pt x="11932436" y="6057309"/>
                  <a:pt x="11905693" y="6067567"/>
                </a:cubicBezTo>
                <a:cubicBezTo>
                  <a:pt x="11885842" y="6075181"/>
                  <a:pt x="11872650" y="6094139"/>
                  <a:pt x="11872408" y="6115397"/>
                </a:cubicBezTo>
                <a:cubicBezTo>
                  <a:pt x="11872157" y="6122986"/>
                  <a:pt x="11867384" y="6129686"/>
                  <a:pt x="11860293" y="6132401"/>
                </a:cubicBezTo>
                <a:lnTo>
                  <a:pt x="11858295" y="6133166"/>
                </a:lnTo>
                <a:lnTo>
                  <a:pt x="11668319" y="6206113"/>
                </a:lnTo>
                <a:cubicBezTo>
                  <a:pt x="11665429" y="6207133"/>
                  <a:pt x="11662836" y="6206963"/>
                  <a:pt x="11661901" y="6205475"/>
                </a:cubicBezTo>
                <a:cubicBezTo>
                  <a:pt x="11660965" y="6203987"/>
                  <a:pt x="11661901" y="6201522"/>
                  <a:pt x="11664026" y="6199396"/>
                </a:cubicBezTo>
                <a:lnTo>
                  <a:pt x="11810004" y="6058392"/>
                </a:lnTo>
                <a:lnTo>
                  <a:pt x="11811747" y="6056734"/>
                </a:lnTo>
                <a:cubicBezTo>
                  <a:pt x="11817248" y="6051429"/>
                  <a:pt x="11825397" y="6049953"/>
                  <a:pt x="11832407" y="6052993"/>
                </a:cubicBezTo>
                <a:cubicBezTo>
                  <a:pt x="11858521" y="6064819"/>
                  <a:pt x="11889276" y="6053236"/>
                  <a:pt x="11901102" y="6027123"/>
                </a:cubicBezTo>
                <a:cubicBezTo>
                  <a:pt x="11912929" y="6001010"/>
                  <a:pt x="11901344" y="5970255"/>
                  <a:pt x="11875231" y="5958429"/>
                </a:cubicBezTo>
                <a:cubicBezTo>
                  <a:pt x="11849117" y="5946604"/>
                  <a:pt x="11818362" y="5958186"/>
                  <a:pt x="11806535" y="5984299"/>
                </a:cubicBezTo>
                <a:cubicBezTo>
                  <a:pt x="11800644" y="5997315"/>
                  <a:pt x="11800376" y="6012185"/>
                  <a:pt x="11805796" y="6025404"/>
                </a:cubicBezTo>
                <a:cubicBezTo>
                  <a:pt x="11808754" y="6032503"/>
                  <a:pt x="11807084" y="6040687"/>
                  <a:pt x="11801587" y="6046064"/>
                </a:cubicBezTo>
                <a:lnTo>
                  <a:pt x="11800057" y="6047552"/>
                </a:lnTo>
                <a:lnTo>
                  <a:pt x="11653654" y="6188896"/>
                </a:lnTo>
                <a:cubicBezTo>
                  <a:pt x="11651443" y="6190979"/>
                  <a:pt x="11648977" y="6191829"/>
                  <a:pt x="11647490" y="6190809"/>
                </a:cubicBezTo>
                <a:cubicBezTo>
                  <a:pt x="11646002" y="6189789"/>
                  <a:pt x="11645959" y="6187196"/>
                  <a:pt x="11647107" y="6184348"/>
                </a:cubicBezTo>
                <a:cubicBezTo>
                  <a:pt x="11647115" y="6184263"/>
                  <a:pt x="11647115" y="6184178"/>
                  <a:pt x="11647107" y="6184093"/>
                </a:cubicBezTo>
                <a:lnTo>
                  <a:pt x="11726515" y="5997220"/>
                </a:lnTo>
                <a:lnTo>
                  <a:pt x="11727450" y="5995010"/>
                </a:lnTo>
                <a:cubicBezTo>
                  <a:pt x="11730434" y="5987978"/>
                  <a:pt x="11737368" y="5983443"/>
                  <a:pt x="11745007" y="5983532"/>
                </a:cubicBezTo>
                <a:cubicBezTo>
                  <a:pt x="11773620" y="5984171"/>
                  <a:pt x="11797332" y="5961494"/>
                  <a:pt x="11797970" y="5932882"/>
                </a:cubicBezTo>
                <a:cubicBezTo>
                  <a:pt x="11798607" y="5904270"/>
                  <a:pt x="11775933" y="5880558"/>
                  <a:pt x="11747319" y="5879920"/>
                </a:cubicBezTo>
                <a:cubicBezTo>
                  <a:pt x="11718706" y="5879281"/>
                  <a:pt x="11694994" y="5901957"/>
                  <a:pt x="11694356" y="5930569"/>
                </a:cubicBezTo>
                <a:cubicBezTo>
                  <a:pt x="11694038" y="5944810"/>
                  <a:pt x="11699598" y="5958552"/>
                  <a:pt x="11709724" y="5968569"/>
                </a:cubicBezTo>
                <a:cubicBezTo>
                  <a:pt x="11715088" y="5974011"/>
                  <a:pt x="11716636" y="5982156"/>
                  <a:pt x="11713635" y="5989186"/>
                </a:cubicBezTo>
                <a:lnTo>
                  <a:pt x="11712784" y="5991184"/>
                </a:lnTo>
                <a:lnTo>
                  <a:pt x="11633292" y="6178482"/>
                </a:lnTo>
                <a:cubicBezTo>
                  <a:pt x="11632058" y="6181287"/>
                  <a:pt x="11630145" y="6183030"/>
                  <a:pt x="11628360" y="6182732"/>
                </a:cubicBezTo>
                <a:cubicBezTo>
                  <a:pt x="11626575" y="6182435"/>
                  <a:pt x="11625512" y="6180012"/>
                  <a:pt x="11625470" y="6176951"/>
                </a:cubicBezTo>
                <a:lnTo>
                  <a:pt x="11625470" y="5971247"/>
                </a:lnTo>
                <a:cubicBezTo>
                  <a:pt x="11625478" y="5963607"/>
                  <a:pt x="11630094" y="5956726"/>
                  <a:pt x="11637160" y="5953818"/>
                </a:cubicBezTo>
                <a:cubicBezTo>
                  <a:pt x="11663784" y="5943253"/>
                  <a:pt x="11676800" y="5913106"/>
                  <a:pt x="11666236" y="5886483"/>
                </a:cubicBezTo>
                <a:cubicBezTo>
                  <a:pt x="11658310" y="5866516"/>
                  <a:pt x="11639373" y="5854202"/>
                  <a:pt x="11619168" y="5853750"/>
                </a:cubicBezTo>
                <a:close/>
                <a:moveTo>
                  <a:pt x="11068822" y="1779603"/>
                </a:moveTo>
                <a:cubicBezTo>
                  <a:pt x="11017729" y="1883946"/>
                  <a:pt x="11086128" y="2003820"/>
                  <a:pt x="11149710" y="2085468"/>
                </a:cubicBezTo>
                <a:cubicBezTo>
                  <a:pt x="11261596" y="2213583"/>
                  <a:pt x="11430725" y="2299605"/>
                  <a:pt x="11603278" y="2296625"/>
                </a:cubicBezTo>
                <a:cubicBezTo>
                  <a:pt x="11407397" y="2147655"/>
                  <a:pt x="11212911" y="1980745"/>
                  <a:pt x="11068822" y="1779603"/>
                </a:cubicBezTo>
                <a:close/>
                <a:moveTo>
                  <a:pt x="11179872" y="1727954"/>
                </a:moveTo>
                <a:cubicBezTo>
                  <a:pt x="11143722" y="1723496"/>
                  <a:pt x="11108822" y="1731774"/>
                  <a:pt x="11080296" y="1762678"/>
                </a:cubicBezTo>
                <a:cubicBezTo>
                  <a:pt x="11229583" y="1961855"/>
                  <a:pt x="11424957" y="2128700"/>
                  <a:pt x="11620837" y="2280080"/>
                </a:cubicBezTo>
                <a:cubicBezTo>
                  <a:pt x="11603468" y="2100112"/>
                  <a:pt x="11483404" y="1923122"/>
                  <a:pt x="11347302" y="1810602"/>
                </a:cubicBezTo>
                <a:cubicBezTo>
                  <a:pt x="11303839" y="1778193"/>
                  <a:pt x="11240120" y="1735384"/>
                  <a:pt x="11179872" y="1727954"/>
                </a:cubicBezTo>
                <a:close/>
                <a:moveTo>
                  <a:pt x="11622168" y="1172121"/>
                </a:moveTo>
                <a:cubicBezTo>
                  <a:pt x="11639474" y="1352090"/>
                  <a:pt x="11759538" y="1529080"/>
                  <a:pt x="11895703" y="1641599"/>
                </a:cubicBezTo>
                <a:cubicBezTo>
                  <a:pt x="11965181" y="1693454"/>
                  <a:pt x="12086575" y="1771934"/>
                  <a:pt x="12162645" y="1689524"/>
                </a:cubicBezTo>
                <a:cubicBezTo>
                  <a:pt x="12013358" y="1490410"/>
                  <a:pt x="11818302" y="1323500"/>
                  <a:pt x="11622168" y="1172121"/>
                </a:cubicBezTo>
                <a:close/>
                <a:moveTo>
                  <a:pt x="11050946" y="1172121"/>
                </a:moveTo>
                <a:cubicBezTo>
                  <a:pt x="11068252" y="1352090"/>
                  <a:pt x="11188379" y="1529080"/>
                  <a:pt x="11324481" y="1641600"/>
                </a:cubicBezTo>
                <a:cubicBezTo>
                  <a:pt x="11394022" y="1693454"/>
                  <a:pt x="11515417" y="1771934"/>
                  <a:pt x="11591487" y="1689524"/>
                </a:cubicBezTo>
                <a:cubicBezTo>
                  <a:pt x="11442136" y="1490411"/>
                  <a:pt x="11247460" y="1323500"/>
                  <a:pt x="11050946" y="1172121"/>
                </a:cubicBezTo>
                <a:close/>
                <a:moveTo>
                  <a:pt x="11639664" y="1155576"/>
                </a:moveTo>
                <a:cubicBezTo>
                  <a:pt x="11835544" y="1304546"/>
                  <a:pt x="12030030" y="1471457"/>
                  <a:pt x="12174120" y="1672535"/>
                </a:cubicBezTo>
                <a:cubicBezTo>
                  <a:pt x="12225213" y="1568192"/>
                  <a:pt x="12156624" y="1448319"/>
                  <a:pt x="12093232" y="1366734"/>
                </a:cubicBezTo>
                <a:cubicBezTo>
                  <a:pt x="11981346" y="1238619"/>
                  <a:pt x="11812216" y="1152596"/>
                  <a:pt x="11639664" y="1155576"/>
                </a:cubicBezTo>
                <a:close/>
                <a:moveTo>
                  <a:pt x="11068442" y="1155576"/>
                </a:moveTo>
                <a:cubicBezTo>
                  <a:pt x="11264323" y="1304546"/>
                  <a:pt x="11458808" y="1471457"/>
                  <a:pt x="11602961" y="1672599"/>
                </a:cubicBezTo>
                <a:cubicBezTo>
                  <a:pt x="11654055" y="1568256"/>
                  <a:pt x="11585465" y="1448382"/>
                  <a:pt x="11522073" y="1366797"/>
                </a:cubicBezTo>
                <a:cubicBezTo>
                  <a:pt x="11410124" y="1238682"/>
                  <a:pt x="11241121" y="1152660"/>
                  <a:pt x="11068442" y="1155576"/>
                </a:cubicBezTo>
                <a:close/>
                <a:moveTo>
                  <a:pt x="11887816" y="810626"/>
                </a:moveTo>
                <a:cubicBezTo>
                  <a:pt x="11866458" y="809159"/>
                  <a:pt x="11844460" y="811872"/>
                  <a:pt x="11822947" y="819314"/>
                </a:cubicBezTo>
                <a:cubicBezTo>
                  <a:pt x="11775010" y="835896"/>
                  <a:pt x="11737346" y="873704"/>
                  <a:pt x="11720826" y="921824"/>
                </a:cubicBezTo>
                <a:cubicBezTo>
                  <a:pt x="11713246" y="943701"/>
                  <a:pt x="11700992" y="951817"/>
                  <a:pt x="11677683" y="951817"/>
                </a:cubicBezTo>
                <a:lnTo>
                  <a:pt x="11054974" y="951817"/>
                </a:lnTo>
                <a:lnTo>
                  <a:pt x="11054974" y="999627"/>
                </a:lnTo>
                <a:lnTo>
                  <a:pt x="11677683" y="999627"/>
                </a:lnTo>
                <a:cubicBezTo>
                  <a:pt x="11700992" y="999627"/>
                  <a:pt x="11713246" y="1007743"/>
                  <a:pt x="11720826" y="1029619"/>
                </a:cubicBezTo>
                <a:cubicBezTo>
                  <a:pt x="11750480" y="1116002"/>
                  <a:pt x="11844279" y="1161897"/>
                  <a:pt x="11930333" y="1132131"/>
                </a:cubicBezTo>
                <a:cubicBezTo>
                  <a:pt x="12016386" y="1102363"/>
                  <a:pt x="12062107" y="1008206"/>
                  <a:pt x="12032453" y="921824"/>
                </a:cubicBezTo>
                <a:cubicBezTo>
                  <a:pt x="12010212" y="857038"/>
                  <a:pt x="11951890" y="815025"/>
                  <a:pt x="11887816" y="810626"/>
                </a:cubicBezTo>
                <a:close/>
                <a:moveTo>
                  <a:pt x="11887816" y="270317"/>
                </a:moveTo>
                <a:cubicBezTo>
                  <a:pt x="11866458" y="268850"/>
                  <a:pt x="11844460" y="271563"/>
                  <a:pt x="11822947" y="279005"/>
                </a:cubicBezTo>
                <a:cubicBezTo>
                  <a:pt x="11775010" y="295587"/>
                  <a:pt x="11737346" y="333395"/>
                  <a:pt x="11720826" y="381515"/>
                </a:cubicBezTo>
                <a:cubicBezTo>
                  <a:pt x="11713246" y="403328"/>
                  <a:pt x="11700992" y="411508"/>
                  <a:pt x="11677683" y="411508"/>
                </a:cubicBezTo>
                <a:lnTo>
                  <a:pt x="11054974" y="411508"/>
                </a:lnTo>
                <a:lnTo>
                  <a:pt x="11054974" y="459255"/>
                </a:lnTo>
                <a:lnTo>
                  <a:pt x="11677683" y="459255"/>
                </a:lnTo>
                <a:cubicBezTo>
                  <a:pt x="11700992" y="459255"/>
                  <a:pt x="11713246" y="467434"/>
                  <a:pt x="11720826" y="489310"/>
                </a:cubicBezTo>
                <a:cubicBezTo>
                  <a:pt x="11750480" y="575692"/>
                  <a:pt x="11844279" y="621588"/>
                  <a:pt x="11930333" y="591821"/>
                </a:cubicBezTo>
                <a:cubicBezTo>
                  <a:pt x="12016386" y="562054"/>
                  <a:pt x="12062107" y="467897"/>
                  <a:pt x="12032453" y="381515"/>
                </a:cubicBezTo>
                <a:cubicBezTo>
                  <a:pt x="12010213" y="316729"/>
                  <a:pt x="11951890" y="274716"/>
                  <a:pt x="11887816" y="270317"/>
                </a:cubicBezTo>
                <a:close/>
                <a:moveTo>
                  <a:pt x="0" y="1"/>
                </a:moveTo>
                <a:lnTo>
                  <a:pt x="12191996" y="1"/>
                </a:lnTo>
                <a:lnTo>
                  <a:pt x="12191996" y="141575"/>
                </a:lnTo>
                <a:lnTo>
                  <a:pt x="11569286" y="141575"/>
                </a:lnTo>
                <a:cubicBezTo>
                  <a:pt x="11545978" y="141575"/>
                  <a:pt x="11533723" y="133459"/>
                  <a:pt x="11526143" y="111582"/>
                </a:cubicBezTo>
                <a:cubicBezTo>
                  <a:pt x="11496489" y="25201"/>
                  <a:pt x="11402690" y="-20695"/>
                  <a:pt x="11316637" y="9072"/>
                </a:cubicBezTo>
                <a:cubicBezTo>
                  <a:pt x="11230584" y="38839"/>
                  <a:pt x="11184863" y="132996"/>
                  <a:pt x="11214516" y="219378"/>
                </a:cubicBezTo>
                <a:cubicBezTo>
                  <a:pt x="11244170" y="305760"/>
                  <a:pt x="11337969" y="351655"/>
                  <a:pt x="11424022" y="321889"/>
                </a:cubicBezTo>
                <a:cubicBezTo>
                  <a:pt x="11471960" y="305306"/>
                  <a:pt x="11509624" y="267498"/>
                  <a:pt x="11526143" y="219378"/>
                </a:cubicBezTo>
                <a:cubicBezTo>
                  <a:pt x="11533723" y="197502"/>
                  <a:pt x="11545978" y="189385"/>
                  <a:pt x="11569286" y="189385"/>
                </a:cubicBezTo>
                <a:lnTo>
                  <a:pt x="12191996" y="189385"/>
                </a:lnTo>
                <a:lnTo>
                  <a:pt x="12191996" y="681947"/>
                </a:lnTo>
                <a:lnTo>
                  <a:pt x="11569286" y="681947"/>
                </a:lnTo>
                <a:cubicBezTo>
                  <a:pt x="11545978" y="681947"/>
                  <a:pt x="11533723" y="673768"/>
                  <a:pt x="11526143" y="651891"/>
                </a:cubicBezTo>
                <a:cubicBezTo>
                  <a:pt x="11496489" y="565510"/>
                  <a:pt x="11402690" y="519614"/>
                  <a:pt x="11316637" y="549381"/>
                </a:cubicBezTo>
                <a:cubicBezTo>
                  <a:pt x="11230584" y="579148"/>
                  <a:pt x="11184863" y="673305"/>
                  <a:pt x="11214516" y="759686"/>
                </a:cubicBezTo>
                <a:cubicBezTo>
                  <a:pt x="11244170" y="846069"/>
                  <a:pt x="11337969" y="891964"/>
                  <a:pt x="11424022" y="862197"/>
                </a:cubicBezTo>
                <a:cubicBezTo>
                  <a:pt x="11471960" y="845615"/>
                  <a:pt x="11509624" y="807807"/>
                  <a:pt x="11526143" y="759687"/>
                </a:cubicBezTo>
                <a:cubicBezTo>
                  <a:pt x="11533723" y="737874"/>
                  <a:pt x="11545978" y="729694"/>
                  <a:pt x="11569286" y="729694"/>
                </a:cubicBezTo>
                <a:lnTo>
                  <a:pt x="12191996" y="729694"/>
                </a:lnTo>
                <a:lnTo>
                  <a:pt x="12191996" y="2277388"/>
                </a:lnTo>
                <a:lnTo>
                  <a:pt x="12191460" y="2277767"/>
                </a:lnTo>
                <a:lnTo>
                  <a:pt x="12161095" y="2146623"/>
                </a:lnTo>
                <a:cubicBezTo>
                  <a:pt x="12113628" y="2015646"/>
                  <a:pt x="12020537" y="1894992"/>
                  <a:pt x="11918461" y="1810602"/>
                </a:cubicBezTo>
                <a:cubicBezTo>
                  <a:pt x="11848920" y="1758748"/>
                  <a:pt x="11727526" y="1680268"/>
                  <a:pt x="11651456" y="1762678"/>
                </a:cubicBezTo>
                <a:cubicBezTo>
                  <a:pt x="11763468" y="1912061"/>
                  <a:pt x="11901155" y="2043257"/>
                  <a:pt x="12045768" y="2163383"/>
                </a:cubicBezTo>
                <a:lnTo>
                  <a:pt x="12190205" y="2278651"/>
                </a:lnTo>
                <a:lnTo>
                  <a:pt x="12169922" y="2292945"/>
                </a:lnTo>
                <a:lnTo>
                  <a:pt x="12028616" y="2181253"/>
                </a:lnTo>
                <a:cubicBezTo>
                  <a:pt x="11884523" y="2062061"/>
                  <a:pt x="11748096" y="1930460"/>
                  <a:pt x="11639981" y="1779604"/>
                </a:cubicBezTo>
                <a:cubicBezTo>
                  <a:pt x="11588888" y="1883946"/>
                  <a:pt x="11657477" y="2003820"/>
                  <a:pt x="11720869" y="2085405"/>
                </a:cubicBezTo>
                <a:cubicBezTo>
                  <a:pt x="11818825" y="2197505"/>
                  <a:pt x="11960511" y="2277379"/>
                  <a:pt x="12110040" y="2293599"/>
                </a:cubicBezTo>
                <a:lnTo>
                  <a:pt x="12165382" y="2296144"/>
                </a:lnTo>
                <a:lnTo>
                  <a:pt x="12066116" y="2366100"/>
                </a:lnTo>
                <a:cubicBezTo>
                  <a:pt x="11932337" y="2444182"/>
                  <a:pt x="11777169" y="2489082"/>
                  <a:pt x="11621396" y="2489082"/>
                </a:cubicBezTo>
                <a:cubicBezTo>
                  <a:pt x="11413698" y="2489082"/>
                  <a:pt x="11207077" y="2409261"/>
                  <a:pt x="11050796" y="2277388"/>
                </a:cubicBezTo>
                <a:lnTo>
                  <a:pt x="11050796" y="2447428"/>
                </a:lnTo>
                <a:cubicBezTo>
                  <a:pt x="11217918" y="2579236"/>
                  <a:pt x="11442925" y="2641748"/>
                  <a:pt x="11621396" y="2641748"/>
                </a:cubicBezTo>
                <a:cubicBezTo>
                  <a:pt x="11799867" y="2641748"/>
                  <a:pt x="12024874" y="2579236"/>
                  <a:pt x="12191996" y="2447428"/>
                </a:cubicBezTo>
                <a:lnTo>
                  <a:pt x="12191996" y="2536378"/>
                </a:lnTo>
                <a:cubicBezTo>
                  <a:pt x="12035715" y="2668250"/>
                  <a:pt x="11829094" y="2748071"/>
                  <a:pt x="11621396" y="2748071"/>
                </a:cubicBezTo>
                <a:cubicBezTo>
                  <a:pt x="11413698" y="2748071"/>
                  <a:pt x="11207077" y="2668250"/>
                  <a:pt x="11050796" y="2536378"/>
                </a:cubicBezTo>
                <a:lnTo>
                  <a:pt x="11050796" y="2706353"/>
                </a:lnTo>
                <a:cubicBezTo>
                  <a:pt x="11217918" y="2838226"/>
                  <a:pt x="11442925" y="2900675"/>
                  <a:pt x="11621396" y="2900675"/>
                </a:cubicBezTo>
                <a:cubicBezTo>
                  <a:pt x="11799867" y="2900675"/>
                  <a:pt x="12024874" y="2838226"/>
                  <a:pt x="12191996" y="2706353"/>
                </a:cubicBezTo>
                <a:lnTo>
                  <a:pt x="12191996" y="2795303"/>
                </a:lnTo>
                <a:cubicBezTo>
                  <a:pt x="12035715" y="2927175"/>
                  <a:pt x="11829094" y="3006996"/>
                  <a:pt x="11621396" y="3006996"/>
                </a:cubicBezTo>
                <a:cubicBezTo>
                  <a:pt x="11413698" y="3006996"/>
                  <a:pt x="11207077" y="2927175"/>
                  <a:pt x="11050796" y="2795303"/>
                </a:cubicBezTo>
                <a:lnTo>
                  <a:pt x="11050796" y="2965343"/>
                </a:lnTo>
                <a:cubicBezTo>
                  <a:pt x="11217918" y="3097214"/>
                  <a:pt x="11442925" y="3159599"/>
                  <a:pt x="11621396" y="3159599"/>
                </a:cubicBezTo>
                <a:cubicBezTo>
                  <a:pt x="11799867" y="3159599"/>
                  <a:pt x="12024874" y="3097214"/>
                  <a:pt x="12191996" y="2965343"/>
                </a:cubicBezTo>
                <a:lnTo>
                  <a:pt x="12191996" y="3054229"/>
                </a:lnTo>
                <a:cubicBezTo>
                  <a:pt x="12035715" y="3186164"/>
                  <a:pt x="11829094" y="3265985"/>
                  <a:pt x="11621396" y="3265985"/>
                </a:cubicBezTo>
                <a:cubicBezTo>
                  <a:pt x="11413698" y="3265985"/>
                  <a:pt x="11207077" y="3186164"/>
                  <a:pt x="11050796" y="3054292"/>
                </a:cubicBezTo>
                <a:lnTo>
                  <a:pt x="11050796" y="3224331"/>
                </a:lnTo>
                <a:cubicBezTo>
                  <a:pt x="11217918" y="3356139"/>
                  <a:pt x="11442925" y="3418588"/>
                  <a:pt x="11621396" y="3418588"/>
                </a:cubicBezTo>
                <a:cubicBezTo>
                  <a:pt x="11799867" y="3418588"/>
                  <a:pt x="12024874" y="3356139"/>
                  <a:pt x="12191996" y="3224268"/>
                </a:cubicBezTo>
                <a:lnTo>
                  <a:pt x="1219199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2082563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2 -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35D539B-F8A0-5F45-9430-14715FCAA40E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F2F750-48DE-1C4B-8BE0-BFA2D25A71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2"/>
            <a:ext cx="12191998" cy="6857999"/>
          </a:xfrm>
          <a:custGeom>
            <a:avLst/>
            <a:gdLst>
              <a:gd name="connsiteX0" fmla="*/ 11480216 w 12191998"/>
              <a:gd name="connsiteY0" fmla="*/ 6632401 h 6857999"/>
              <a:gd name="connsiteX1" fmla="*/ 11342399 w 12191998"/>
              <a:gd name="connsiteY1" fmla="*/ 6681458 h 6857999"/>
              <a:gd name="connsiteX2" fmla="*/ 11259420 w 12191998"/>
              <a:gd name="connsiteY2" fmla="*/ 6663476 h 6857999"/>
              <a:gd name="connsiteX3" fmla="*/ 11259420 w 12191998"/>
              <a:gd name="connsiteY3" fmla="*/ 6700715 h 6857999"/>
              <a:gd name="connsiteX4" fmla="*/ 11342314 w 12191998"/>
              <a:gd name="connsiteY4" fmla="*/ 6714531 h 6857999"/>
              <a:gd name="connsiteX5" fmla="*/ 11480216 w 12191998"/>
              <a:gd name="connsiteY5" fmla="*/ 6672318 h 6857999"/>
              <a:gd name="connsiteX6" fmla="*/ 11618117 w 12191998"/>
              <a:gd name="connsiteY6" fmla="*/ 6714531 h 6857999"/>
              <a:gd name="connsiteX7" fmla="*/ 11618074 w 12191998"/>
              <a:gd name="connsiteY7" fmla="*/ 6714573 h 6857999"/>
              <a:gd name="connsiteX8" fmla="*/ 11755976 w 12191998"/>
              <a:gd name="connsiteY8" fmla="*/ 6672361 h 6857999"/>
              <a:gd name="connsiteX9" fmla="*/ 11893878 w 12191998"/>
              <a:gd name="connsiteY9" fmla="*/ 6714573 h 6857999"/>
              <a:gd name="connsiteX10" fmla="*/ 11976729 w 12191998"/>
              <a:gd name="connsiteY10" fmla="*/ 6700715 h 6857999"/>
              <a:gd name="connsiteX11" fmla="*/ 11976729 w 12191998"/>
              <a:gd name="connsiteY11" fmla="*/ 6663476 h 6857999"/>
              <a:gd name="connsiteX12" fmla="*/ 11893750 w 12191998"/>
              <a:gd name="connsiteY12" fmla="*/ 6681458 h 6857999"/>
              <a:gd name="connsiteX13" fmla="*/ 11755934 w 12191998"/>
              <a:gd name="connsiteY13" fmla="*/ 6632401 h 6857999"/>
              <a:gd name="connsiteX14" fmla="*/ 11618074 w 12191998"/>
              <a:gd name="connsiteY14" fmla="*/ 6678482 h 6857999"/>
              <a:gd name="connsiteX15" fmla="*/ 11480216 w 12191998"/>
              <a:gd name="connsiteY15" fmla="*/ 6632401 h 6857999"/>
              <a:gd name="connsiteX16" fmla="*/ 11480258 w 12191998"/>
              <a:gd name="connsiteY16" fmla="*/ 6567997 h 6857999"/>
              <a:gd name="connsiteX17" fmla="*/ 11342442 w 12191998"/>
              <a:gd name="connsiteY17" fmla="*/ 6619009 h 6857999"/>
              <a:gd name="connsiteX18" fmla="*/ 11259463 w 12191998"/>
              <a:gd name="connsiteY18" fmla="*/ 6601495 h 6857999"/>
              <a:gd name="connsiteX19" fmla="*/ 11259463 w 12191998"/>
              <a:gd name="connsiteY19" fmla="*/ 6639754 h 6857999"/>
              <a:gd name="connsiteX20" fmla="*/ 11342314 w 12191998"/>
              <a:gd name="connsiteY20" fmla="*/ 6656375 h 6857999"/>
              <a:gd name="connsiteX21" fmla="*/ 11480216 w 12191998"/>
              <a:gd name="connsiteY21" fmla="*/ 6607361 h 6857999"/>
              <a:gd name="connsiteX22" fmla="*/ 11618117 w 12191998"/>
              <a:gd name="connsiteY22" fmla="*/ 6655652 h 6857999"/>
              <a:gd name="connsiteX23" fmla="*/ 11756019 w 12191998"/>
              <a:gd name="connsiteY23" fmla="*/ 6607361 h 6857999"/>
              <a:gd name="connsiteX24" fmla="*/ 11893920 w 12191998"/>
              <a:gd name="connsiteY24" fmla="*/ 6656375 h 6857999"/>
              <a:gd name="connsiteX25" fmla="*/ 11976771 w 12191998"/>
              <a:gd name="connsiteY25" fmla="*/ 6639754 h 6857999"/>
              <a:gd name="connsiteX26" fmla="*/ 11976771 w 12191998"/>
              <a:gd name="connsiteY26" fmla="*/ 6601495 h 6857999"/>
              <a:gd name="connsiteX27" fmla="*/ 11893792 w 12191998"/>
              <a:gd name="connsiteY27" fmla="*/ 6619009 h 6857999"/>
              <a:gd name="connsiteX28" fmla="*/ 11755976 w 12191998"/>
              <a:gd name="connsiteY28" fmla="*/ 6567997 h 6857999"/>
              <a:gd name="connsiteX29" fmla="*/ 11618117 w 12191998"/>
              <a:gd name="connsiteY29" fmla="*/ 6619476 h 6857999"/>
              <a:gd name="connsiteX30" fmla="*/ 11480258 w 12191998"/>
              <a:gd name="connsiteY30" fmla="*/ 6567997 h 6857999"/>
              <a:gd name="connsiteX31" fmla="*/ 11480215 w 12191998"/>
              <a:gd name="connsiteY31" fmla="*/ 6488377 h 6857999"/>
              <a:gd name="connsiteX32" fmla="*/ 11342314 w 12191998"/>
              <a:gd name="connsiteY32" fmla="*/ 6558391 h 6857999"/>
              <a:gd name="connsiteX33" fmla="*/ 11259420 w 12191998"/>
              <a:gd name="connsiteY33" fmla="*/ 6537603 h 6857999"/>
              <a:gd name="connsiteX34" fmla="*/ 11259420 w 12191998"/>
              <a:gd name="connsiteY34" fmla="*/ 6577733 h 6857999"/>
              <a:gd name="connsiteX35" fmla="*/ 11342271 w 12191998"/>
              <a:gd name="connsiteY35" fmla="*/ 6594439 h 6857999"/>
              <a:gd name="connsiteX36" fmla="*/ 11480215 w 12191998"/>
              <a:gd name="connsiteY36" fmla="*/ 6542875 h 6857999"/>
              <a:gd name="connsiteX37" fmla="*/ 11618116 w 12191998"/>
              <a:gd name="connsiteY37" fmla="*/ 6596607 h 6857999"/>
              <a:gd name="connsiteX38" fmla="*/ 11618074 w 12191998"/>
              <a:gd name="connsiteY38" fmla="*/ 6596650 h 6857999"/>
              <a:gd name="connsiteX39" fmla="*/ 11755975 w 12191998"/>
              <a:gd name="connsiteY39" fmla="*/ 6542917 h 6857999"/>
              <a:gd name="connsiteX40" fmla="*/ 11893877 w 12191998"/>
              <a:gd name="connsiteY40" fmla="*/ 6594439 h 6857999"/>
              <a:gd name="connsiteX41" fmla="*/ 11976728 w 12191998"/>
              <a:gd name="connsiteY41" fmla="*/ 6577733 h 6857999"/>
              <a:gd name="connsiteX42" fmla="*/ 11976728 w 12191998"/>
              <a:gd name="connsiteY42" fmla="*/ 6537603 h 6857999"/>
              <a:gd name="connsiteX43" fmla="*/ 11893834 w 12191998"/>
              <a:gd name="connsiteY43" fmla="*/ 6558391 h 6857999"/>
              <a:gd name="connsiteX44" fmla="*/ 11755933 w 12191998"/>
              <a:gd name="connsiteY44" fmla="*/ 6488377 h 6857999"/>
              <a:gd name="connsiteX45" fmla="*/ 11618074 w 12191998"/>
              <a:gd name="connsiteY45" fmla="*/ 6558391 h 6857999"/>
              <a:gd name="connsiteX46" fmla="*/ 11480215 w 12191998"/>
              <a:gd name="connsiteY46" fmla="*/ 6488377 h 6857999"/>
              <a:gd name="connsiteX47" fmla="*/ 11973626 w 12191998"/>
              <a:gd name="connsiteY47" fmla="*/ 6258616 h 6857999"/>
              <a:gd name="connsiteX48" fmla="*/ 11639159 w 12191998"/>
              <a:gd name="connsiteY48" fmla="*/ 6376326 h 6857999"/>
              <a:gd name="connsiteX49" fmla="*/ 11775955 w 12191998"/>
              <a:gd name="connsiteY49" fmla="*/ 6389674 h 6857999"/>
              <a:gd name="connsiteX50" fmla="*/ 11945527 w 12191998"/>
              <a:gd name="connsiteY50" fmla="*/ 6329820 h 6857999"/>
              <a:gd name="connsiteX51" fmla="*/ 11976261 w 12191998"/>
              <a:gd name="connsiteY51" fmla="*/ 6268308 h 6857999"/>
              <a:gd name="connsiteX52" fmla="*/ 11973626 w 12191998"/>
              <a:gd name="connsiteY52" fmla="*/ 6258616 h 6857999"/>
              <a:gd name="connsiteX53" fmla="*/ 11262693 w 12191998"/>
              <a:gd name="connsiteY53" fmla="*/ 6258490 h 6857999"/>
              <a:gd name="connsiteX54" fmla="*/ 11262650 w 12191998"/>
              <a:gd name="connsiteY54" fmla="*/ 6258618 h 6857999"/>
              <a:gd name="connsiteX55" fmla="*/ 11262657 w 12191998"/>
              <a:gd name="connsiteY55" fmla="*/ 6258619 h 6857999"/>
              <a:gd name="connsiteX56" fmla="*/ 11260015 w 12191998"/>
              <a:gd name="connsiteY56" fmla="*/ 6268182 h 6857999"/>
              <a:gd name="connsiteX57" fmla="*/ 11290792 w 12191998"/>
              <a:gd name="connsiteY57" fmla="*/ 6329694 h 6857999"/>
              <a:gd name="connsiteX58" fmla="*/ 11460278 w 12191998"/>
              <a:gd name="connsiteY58" fmla="*/ 6389676 h 6857999"/>
              <a:gd name="connsiteX59" fmla="*/ 11597117 w 12191998"/>
              <a:gd name="connsiteY59" fmla="*/ 6376328 h 6857999"/>
              <a:gd name="connsiteX60" fmla="*/ 11368694 w 12191998"/>
              <a:gd name="connsiteY60" fmla="*/ 6283454 h 6857999"/>
              <a:gd name="connsiteX61" fmla="*/ 11262657 w 12191998"/>
              <a:gd name="connsiteY61" fmla="*/ 6258619 h 6857999"/>
              <a:gd name="connsiteX62" fmla="*/ 11349327 w 12191998"/>
              <a:gd name="connsiteY62" fmla="*/ 6212452 h 6857999"/>
              <a:gd name="connsiteX63" fmla="*/ 11267879 w 12191998"/>
              <a:gd name="connsiteY63" fmla="*/ 6248755 h 6857999"/>
              <a:gd name="connsiteX64" fmla="*/ 11596309 w 12191998"/>
              <a:gd name="connsiteY64" fmla="*/ 6364127 h 6857999"/>
              <a:gd name="connsiteX65" fmla="*/ 11496964 w 12191998"/>
              <a:gd name="connsiteY65" fmla="*/ 6252454 h 6857999"/>
              <a:gd name="connsiteX66" fmla="*/ 11349327 w 12191998"/>
              <a:gd name="connsiteY66" fmla="*/ 6212452 h 6857999"/>
              <a:gd name="connsiteX67" fmla="*/ 11886906 w 12191998"/>
              <a:gd name="connsiteY67" fmla="*/ 6212451 h 6857999"/>
              <a:gd name="connsiteX68" fmla="*/ 11739269 w 12191998"/>
              <a:gd name="connsiteY68" fmla="*/ 6252453 h 6857999"/>
              <a:gd name="connsiteX69" fmla="*/ 11639924 w 12191998"/>
              <a:gd name="connsiteY69" fmla="*/ 6364126 h 6857999"/>
              <a:gd name="connsiteX70" fmla="*/ 11968354 w 12191998"/>
              <a:gd name="connsiteY70" fmla="*/ 6248754 h 6857999"/>
              <a:gd name="connsiteX71" fmla="*/ 11886906 w 12191998"/>
              <a:gd name="connsiteY71" fmla="*/ 6212451 h 6857999"/>
              <a:gd name="connsiteX72" fmla="*/ 11619170 w 12191998"/>
              <a:gd name="connsiteY72" fmla="*/ 5853750 h 6857999"/>
              <a:gd name="connsiteX73" fmla="*/ 11598903 w 12191998"/>
              <a:gd name="connsiteY73" fmla="*/ 5857408 h 6857999"/>
              <a:gd name="connsiteX74" fmla="*/ 11569826 w 12191998"/>
              <a:gd name="connsiteY74" fmla="*/ 5924742 h 6857999"/>
              <a:gd name="connsiteX75" fmla="*/ 11598903 w 12191998"/>
              <a:gd name="connsiteY75" fmla="*/ 5953818 h 6857999"/>
              <a:gd name="connsiteX76" fmla="*/ 11610551 w 12191998"/>
              <a:gd name="connsiteY76" fmla="*/ 5971247 h 6857999"/>
              <a:gd name="connsiteX77" fmla="*/ 11610551 w 12191998"/>
              <a:gd name="connsiteY77" fmla="*/ 6176909 h 6857999"/>
              <a:gd name="connsiteX78" fmla="*/ 11607660 w 12191998"/>
              <a:gd name="connsiteY78" fmla="*/ 6182690 h 6857999"/>
              <a:gd name="connsiteX79" fmla="*/ 11602729 w 12191998"/>
              <a:gd name="connsiteY79" fmla="*/ 6178439 h 6857999"/>
              <a:gd name="connsiteX80" fmla="*/ 11523321 w 12191998"/>
              <a:gd name="connsiteY80" fmla="*/ 5991397 h 6857999"/>
              <a:gd name="connsiteX81" fmla="*/ 11522386 w 12191998"/>
              <a:gd name="connsiteY81" fmla="*/ 5989186 h 6857999"/>
              <a:gd name="connsiteX82" fmla="*/ 11526296 w 12191998"/>
              <a:gd name="connsiteY82" fmla="*/ 5968569 h 6857999"/>
              <a:gd name="connsiteX83" fmla="*/ 11526747 w 12191998"/>
              <a:gd name="connsiteY83" fmla="*/ 5895167 h 6857999"/>
              <a:gd name="connsiteX84" fmla="*/ 11453346 w 12191998"/>
              <a:gd name="connsiteY84" fmla="*/ 5894714 h 6857999"/>
              <a:gd name="connsiteX85" fmla="*/ 11452894 w 12191998"/>
              <a:gd name="connsiteY85" fmla="*/ 5968117 h 6857999"/>
              <a:gd name="connsiteX86" fmla="*/ 11491013 w 12191998"/>
              <a:gd name="connsiteY86" fmla="*/ 5983532 h 6857999"/>
              <a:gd name="connsiteX87" fmla="*/ 11508570 w 12191998"/>
              <a:gd name="connsiteY87" fmla="*/ 5995010 h 6857999"/>
              <a:gd name="connsiteX88" fmla="*/ 11509505 w 12191998"/>
              <a:gd name="connsiteY88" fmla="*/ 5997220 h 6857999"/>
              <a:gd name="connsiteX89" fmla="*/ 11588828 w 12191998"/>
              <a:gd name="connsiteY89" fmla="*/ 6184050 h 6857999"/>
              <a:gd name="connsiteX90" fmla="*/ 11588828 w 12191998"/>
              <a:gd name="connsiteY90" fmla="*/ 6184305 h 6857999"/>
              <a:gd name="connsiteX91" fmla="*/ 11588446 w 12191998"/>
              <a:gd name="connsiteY91" fmla="*/ 6190767 h 6857999"/>
              <a:gd name="connsiteX92" fmla="*/ 11582282 w 12191998"/>
              <a:gd name="connsiteY92" fmla="*/ 6188854 h 6857999"/>
              <a:gd name="connsiteX93" fmla="*/ 11436346 w 12191998"/>
              <a:gd name="connsiteY93" fmla="*/ 6047637 h 6857999"/>
              <a:gd name="connsiteX94" fmla="*/ 11434645 w 12191998"/>
              <a:gd name="connsiteY94" fmla="*/ 6045979 h 6857999"/>
              <a:gd name="connsiteX95" fmla="*/ 11430395 w 12191998"/>
              <a:gd name="connsiteY95" fmla="*/ 6025489 h 6857999"/>
              <a:gd name="connsiteX96" fmla="*/ 11402065 w 12191998"/>
              <a:gd name="connsiteY96" fmla="*/ 5957838 h 6857999"/>
              <a:gd name="connsiteX97" fmla="*/ 11334414 w 12191998"/>
              <a:gd name="connsiteY97" fmla="*/ 5986166 h 6857999"/>
              <a:gd name="connsiteX98" fmla="*/ 11362743 w 12191998"/>
              <a:gd name="connsiteY98" fmla="*/ 6053818 h 6857999"/>
              <a:gd name="connsiteX99" fmla="*/ 11403784 w 12191998"/>
              <a:gd name="connsiteY99" fmla="*/ 6053078 h 6857999"/>
              <a:gd name="connsiteX100" fmla="*/ 11424401 w 12191998"/>
              <a:gd name="connsiteY100" fmla="*/ 6056819 h 6857999"/>
              <a:gd name="connsiteX101" fmla="*/ 11426143 w 12191998"/>
              <a:gd name="connsiteY101" fmla="*/ 6058477 h 6857999"/>
              <a:gd name="connsiteX102" fmla="*/ 11572122 w 12191998"/>
              <a:gd name="connsiteY102" fmla="*/ 6199481 h 6857999"/>
              <a:gd name="connsiteX103" fmla="*/ 11574290 w 12191998"/>
              <a:gd name="connsiteY103" fmla="*/ 6205560 h 6857999"/>
              <a:gd name="connsiteX104" fmla="*/ 11567871 w 12191998"/>
              <a:gd name="connsiteY104" fmla="*/ 6206198 h 6857999"/>
              <a:gd name="connsiteX105" fmla="*/ 11378193 w 12191998"/>
              <a:gd name="connsiteY105" fmla="*/ 6133421 h 6857999"/>
              <a:gd name="connsiteX106" fmla="*/ 11375940 w 12191998"/>
              <a:gd name="connsiteY106" fmla="*/ 6132571 h 6857999"/>
              <a:gd name="connsiteX107" fmla="*/ 11363825 w 12191998"/>
              <a:gd name="connsiteY107" fmla="*/ 6115567 h 6857999"/>
              <a:gd name="connsiteX108" fmla="*/ 11311310 w 12191998"/>
              <a:gd name="connsiteY108" fmla="*/ 6064365 h 6857999"/>
              <a:gd name="connsiteX109" fmla="*/ 11260109 w 12191998"/>
              <a:gd name="connsiteY109" fmla="*/ 6116879 h 6857999"/>
              <a:gd name="connsiteX110" fmla="*/ 11312623 w 12191998"/>
              <a:gd name="connsiteY110" fmla="*/ 6168080 h 6857999"/>
              <a:gd name="connsiteX111" fmla="*/ 11350306 w 12191998"/>
              <a:gd name="connsiteY111" fmla="*/ 6151148 h 6857999"/>
              <a:gd name="connsiteX112" fmla="*/ 11370753 w 12191998"/>
              <a:gd name="connsiteY112" fmla="*/ 6146514 h 6857999"/>
              <a:gd name="connsiteX113" fmla="*/ 11372794 w 12191998"/>
              <a:gd name="connsiteY113" fmla="*/ 6147322 h 6857999"/>
              <a:gd name="connsiteX114" fmla="*/ 11562387 w 12191998"/>
              <a:gd name="connsiteY114" fmla="*/ 6220098 h 6857999"/>
              <a:gd name="connsiteX115" fmla="*/ 11562770 w 12191998"/>
              <a:gd name="connsiteY115" fmla="*/ 6220098 h 6857999"/>
              <a:gd name="connsiteX116" fmla="*/ 11567021 w 12191998"/>
              <a:gd name="connsiteY116" fmla="*/ 6226135 h 6857999"/>
              <a:gd name="connsiteX117" fmla="*/ 11567021 w 12191998"/>
              <a:gd name="connsiteY117" fmla="*/ 6226645 h 6857999"/>
              <a:gd name="connsiteX118" fmla="*/ 11566553 w 12191998"/>
              <a:gd name="connsiteY118" fmla="*/ 6233447 h 6857999"/>
              <a:gd name="connsiteX119" fmla="*/ 11599243 w 12191998"/>
              <a:gd name="connsiteY119" fmla="*/ 6281653 h 6857999"/>
              <a:gd name="connsiteX120" fmla="*/ 11610891 w 12191998"/>
              <a:gd name="connsiteY120" fmla="*/ 6299124 h 6857999"/>
              <a:gd name="connsiteX121" fmla="*/ 11610891 w 12191998"/>
              <a:gd name="connsiteY121" fmla="*/ 6515498 h 6857999"/>
              <a:gd name="connsiteX122" fmla="*/ 11625769 w 12191998"/>
              <a:gd name="connsiteY122" fmla="*/ 6515498 h 6857999"/>
              <a:gd name="connsiteX123" fmla="*/ 11625769 w 12191998"/>
              <a:gd name="connsiteY123" fmla="*/ 6299124 h 6857999"/>
              <a:gd name="connsiteX124" fmla="*/ 11637459 w 12191998"/>
              <a:gd name="connsiteY124" fmla="*/ 6281653 h 6857999"/>
              <a:gd name="connsiteX125" fmla="*/ 11670149 w 12191998"/>
              <a:gd name="connsiteY125" fmla="*/ 6233447 h 6857999"/>
              <a:gd name="connsiteX126" fmla="*/ 11669682 w 12191998"/>
              <a:gd name="connsiteY126" fmla="*/ 6226475 h 6857999"/>
              <a:gd name="connsiteX127" fmla="*/ 11669682 w 12191998"/>
              <a:gd name="connsiteY127" fmla="*/ 6226092 h 6857999"/>
              <a:gd name="connsiteX128" fmla="*/ 11673933 w 12191998"/>
              <a:gd name="connsiteY128" fmla="*/ 6220098 h 6857999"/>
              <a:gd name="connsiteX129" fmla="*/ 11674188 w 12191998"/>
              <a:gd name="connsiteY129" fmla="*/ 6220098 h 6857999"/>
              <a:gd name="connsiteX130" fmla="*/ 11863908 w 12191998"/>
              <a:gd name="connsiteY130" fmla="*/ 6147279 h 6857999"/>
              <a:gd name="connsiteX131" fmla="*/ 11865949 w 12191998"/>
              <a:gd name="connsiteY131" fmla="*/ 6146472 h 6857999"/>
              <a:gd name="connsiteX132" fmla="*/ 11886396 w 12191998"/>
              <a:gd name="connsiteY132" fmla="*/ 6151105 h 6857999"/>
              <a:gd name="connsiteX133" fmla="*/ 11959679 w 12191998"/>
              <a:gd name="connsiteY133" fmla="*/ 6154081 h 6857999"/>
              <a:gd name="connsiteX134" fmla="*/ 11972946 w 12191998"/>
              <a:gd name="connsiteY134" fmla="*/ 6097373 h 6857999"/>
              <a:gd name="connsiteX135" fmla="*/ 11972691 w 12191998"/>
              <a:gd name="connsiteY135" fmla="*/ 6097416 h 6857999"/>
              <a:gd name="connsiteX136" fmla="*/ 11905695 w 12191998"/>
              <a:gd name="connsiteY136" fmla="*/ 6067567 h 6857999"/>
              <a:gd name="connsiteX137" fmla="*/ 11872410 w 12191998"/>
              <a:gd name="connsiteY137" fmla="*/ 6115397 h 6857999"/>
              <a:gd name="connsiteX138" fmla="*/ 11860295 w 12191998"/>
              <a:gd name="connsiteY138" fmla="*/ 6132401 h 6857999"/>
              <a:gd name="connsiteX139" fmla="*/ 11858297 w 12191998"/>
              <a:gd name="connsiteY139" fmla="*/ 6133166 h 6857999"/>
              <a:gd name="connsiteX140" fmla="*/ 11668321 w 12191998"/>
              <a:gd name="connsiteY140" fmla="*/ 6206113 h 6857999"/>
              <a:gd name="connsiteX141" fmla="*/ 11661903 w 12191998"/>
              <a:gd name="connsiteY141" fmla="*/ 6205475 h 6857999"/>
              <a:gd name="connsiteX142" fmla="*/ 11664028 w 12191998"/>
              <a:gd name="connsiteY142" fmla="*/ 6199396 h 6857999"/>
              <a:gd name="connsiteX143" fmla="*/ 11810006 w 12191998"/>
              <a:gd name="connsiteY143" fmla="*/ 6058392 h 6857999"/>
              <a:gd name="connsiteX144" fmla="*/ 11811749 w 12191998"/>
              <a:gd name="connsiteY144" fmla="*/ 6056734 h 6857999"/>
              <a:gd name="connsiteX145" fmla="*/ 11832409 w 12191998"/>
              <a:gd name="connsiteY145" fmla="*/ 6052993 h 6857999"/>
              <a:gd name="connsiteX146" fmla="*/ 11901104 w 12191998"/>
              <a:gd name="connsiteY146" fmla="*/ 6027123 h 6857999"/>
              <a:gd name="connsiteX147" fmla="*/ 11875233 w 12191998"/>
              <a:gd name="connsiteY147" fmla="*/ 5958429 h 6857999"/>
              <a:gd name="connsiteX148" fmla="*/ 11806537 w 12191998"/>
              <a:gd name="connsiteY148" fmla="*/ 5984299 h 6857999"/>
              <a:gd name="connsiteX149" fmla="*/ 11805798 w 12191998"/>
              <a:gd name="connsiteY149" fmla="*/ 6025404 h 6857999"/>
              <a:gd name="connsiteX150" fmla="*/ 11801589 w 12191998"/>
              <a:gd name="connsiteY150" fmla="*/ 6046064 h 6857999"/>
              <a:gd name="connsiteX151" fmla="*/ 11800059 w 12191998"/>
              <a:gd name="connsiteY151" fmla="*/ 6047552 h 6857999"/>
              <a:gd name="connsiteX152" fmla="*/ 11653656 w 12191998"/>
              <a:gd name="connsiteY152" fmla="*/ 6188896 h 6857999"/>
              <a:gd name="connsiteX153" fmla="*/ 11647492 w 12191998"/>
              <a:gd name="connsiteY153" fmla="*/ 6190809 h 6857999"/>
              <a:gd name="connsiteX154" fmla="*/ 11647109 w 12191998"/>
              <a:gd name="connsiteY154" fmla="*/ 6184348 h 6857999"/>
              <a:gd name="connsiteX155" fmla="*/ 11647109 w 12191998"/>
              <a:gd name="connsiteY155" fmla="*/ 6184093 h 6857999"/>
              <a:gd name="connsiteX156" fmla="*/ 11726517 w 12191998"/>
              <a:gd name="connsiteY156" fmla="*/ 5997220 h 6857999"/>
              <a:gd name="connsiteX157" fmla="*/ 11727452 w 12191998"/>
              <a:gd name="connsiteY157" fmla="*/ 5995010 h 6857999"/>
              <a:gd name="connsiteX158" fmla="*/ 11745009 w 12191998"/>
              <a:gd name="connsiteY158" fmla="*/ 5983532 h 6857999"/>
              <a:gd name="connsiteX159" fmla="*/ 11797972 w 12191998"/>
              <a:gd name="connsiteY159" fmla="*/ 5932882 h 6857999"/>
              <a:gd name="connsiteX160" fmla="*/ 11747321 w 12191998"/>
              <a:gd name="connsiteY160" fmla="*/ 5879920 h 6857999"/>
              <a:gd name="connsiteX161" fmla="*/ 11694358 w 12191998"/>
              <a:gd name="connsiteY161" fmla="*/ 5930569 h 6857999"/>
              <a:gd name="connsiteX162" fmla="*/ 11709726 w 12191998"/>
              <a:gd name="connsiteY162" fmla="*/ 5968569 h 6857999"/>
              <a:gd name="connsiteX163" fmla="*/ 11713637 w 12191998"/>
              <a:gd name="connsiteY163" fmla="*/ 5989186 h 6857999"/>
              <a:gd name="connsiteX164" fmla="*/ 11712786 w 12191998"/>
              <a:gd name="connsiteY164" fmla="*/ 5991184 h 6857999"/>
              <a:gd name="connsiteX165" fmla="*/ 11633294 w 12191998"/>
              <a:gd name="connsiteY165" fmla="*/ 6178482 h 6857999"/>
              <a:gd name="connsiteX166" fmla="*/ 11628362 w 12191998"/>
              <a:gd name="connsiteY166" fmla="*/ 6182732 h 6857999"/>
              <a:gd name="connsiteX167" fmla="*/ 11625472 w 12191998"/>
              <a:gd name="connsiteY167" fmla="*/ 6176951 h 6857999"/>
              <a:gd name="connsiteX168" fmla="*/ 11625472 w 12191998"/>
              <a:gd name="connsiteY168" fmla="*/ 5971247 h 6857999"/>
              <a:gd name="connsiteX169" fmla="*/ 11637162 w 12191998"/>
              <a:gd name="connsiteY169" fmla="*/ 5953818 h 6857999"/>
              <a:gd name="connsiteX170" fmla="*/ 11666238 w 12191998"/>
              <a:gd name="connsiteY170" fmla="*/ 5886483 h 6857999"/>
              <a:gd name="connsiteX171" fmla="*/ 11619170 w 12191998"/>
              <a:gd name="connsiteY171" fmla="*/ 5853750 h 6857999"/>
              <a:gd name="connsiteX172" fmla="*/ 11701896 w 12191998"/>
              <a:gd name="connsiteY172" fmla="*/ 912806 h 6857999"/>
              <a:gd name="connsiteX173" fmla="*/ 11638183 w 12191998"/>
              <a:gd name="connsiteY173" fmla="*/ 921340 h 6857999"/>
              <a:gd name="connsiteX174" fmla="*/ 11537882 w 12191998"/>
              <a:gd name="connsiteY174" fmla="*/ 1022023 h 6857999"/>
              <a:gd name="connsiteX175" fmla="*/ 11495507 w 12191998"/>
              <a:gd name="connsiteY175" fmla="*/ 1051481 h 6857999"/>
              <a:gd name="connsiteX176" fmla="*/ 10883897 w 12191998"/>
              <a:gd name="connsiteY176" fmla="*/ 1051481 h 6857999"/>
              <a:gd name="connsiteX177" fmla="*/ 10883897 w 12191998"/>
              <a:gd name="connsiteY177" fmla="*/ 1098439 h 6857999"/>
              <a:gd name="connsiteX178" fmla="*/ 11495507 w 12191998"/>
              <a:gd name="connsiteY178" fmla="*/ 1098439 h 6857999"/>
              <a:gd name="connsiteX179" fmla="*/ 11537882 w 12191998"/>
              <a:gd name="connsiteY179" fmla="*/ 1127897 h 6857999"/>
              <a:gd name="connsiteX180" fmla="*/ 11743654 w 12191998"/>
              <a:gd name="connsiteY180" fmla="*/ 1228581 h 6857999"/>
              <a:gd name="connsiteX181" fmla="*/ 11843954 w 12191998"/>
              <a:gd name="connsiteY181" fmla="*/ 1022023 h 6857999"/>
              <a:gd name="connsiteX182" fmla="*/ 11701896 w 12191998"/>
              <a:gd name="connsiteY182" fmla="*/ 912806 h 6857999"/>
              <a:gd name="connsiteX183" fmla="*/ 11204609 w 12191998"/>
              <a:gd name="connsiteY183" fmla="*/ 647685 h 6857999"/>
              <a:gd name="connsiteX184" fmla="*/ 11140896 w 12191998"/>
              <a:gd name="connsiteY184" fmla="*/ 656219 h 6857999"/>
              <a:gd name="connsiteX185" fmla="*/ 11040595 w 12191998"/>
              <a:gd name="connsiteY185" fmla="*/ 862776 h 6857999"/>
              <a:gd name="connsiteX186" fmla="*/ 11246367 w 12191998"/>
              <a:gd name="connsiteY186" fmla="*/ 963460 h 6857999"/>
              <a:gd name="connsiteX187" fmla="*/ 11346668 w 12191998"/>
              <a:gd name="connsiteY187" fmla="*/ 862776 h 6857999"/>
              <a:gd name="connsiteX188" fmla="*/ 11389042 w 12191998"/>
              <a:gd name="connsiteY188" fmla="*/ 833318 h 6857999"/>
              <a:gd name="connsiteX189" fmla="*/ 12000653 w 12191998"/>
              <a:gd name="connsiteY189" fmla="*/ 833318 h 6857999"/>
              <a:gd name="connsiteX190" fmla="*/ 12000653 w 12191998"/>
              <a:gd name="connsiteY190" fmla="*/ 786422 h 6857999"/>
              <a:gd name="connsiteX191" fmla="*/ 11389042 w 12191998"/>
              <a:gd name="connsiteY191" fmla="*/ 786422 h 6857999"/>
              <a:gd name="connsiteX192" fmla="*/ 11346668 w 12191998"/>
              <a:gd name="connsiteY192" fmla="*/ 756902 h 6857999"/>
              <a:gd name="connsiteX193" fmla="*/ 11204609 w 12191998"/>
              <a:gd name="connsiteY193" fmla="*/ 647685 h 6857999"/>
              <a:gd name="connsiteX194" fmla="*/ 11701896 w 12191998"/>
              <a:gd name="connsiteY194" fmla="*/ 382128 h 6857999"/>
              <a:gd name="connsiteX195" fmla="*/ 11638183 w 12191998"/>
              <a:gd name="connsiteY195" fmla="*/ 390661 h 6857999"/>
              <a:gd name="connsiteX196" fmla="*/ 11537882 w 12191998"/>
              <a:gd name="connsiteY196" fmla="*/ 491345 h 6857999"/>
              <a:gd name="connsiteX197" fmla="*/ 11495507 w 12191998"/>
              <a:gd name="connsiteY197" fmla="*/ 520803 h 6857999"/>
              <a:gd name="connsiteX198" fmla="*/ 10883897 w 12191998"/>
              <a:gd name="connsiteY198" fmla="*/ 520803 h 6857999"/>
              <a:gd name="connsiteX199" fmla="*/ 10883897 w 12191998"/>
              <a:gd name="connsiteY199" fmla="*/ 567699 h 6857999"/>
              <a:gd name="connsiteX200" fmla="*/ 11495507 w 12191998"/>
              <a:gd name="connsiteY200" fmla="*/ 567699 h 6857999"/>
              <a:gd name="connsiteX201" fmla="*/ 11537882 w 12191998"/>
              <a:gd name="connsiteY201" fmla="*/ 597219 h 6857999"/>
              <a:gd name="connsiteX202" fmla="*/ 11743654 w 12191998"/>
              <a:gd name="connsiteY202" fmla="*/ 697903 h 6857999"/>
              <a:gd name="connsiteX203" fmla="*/ 11843954 w 12191998"/>
              <a:gd name="connsiteY203" fmla="*/ 491345 h 6857999"/>
              <a:gd name="connsiteX204" fmla="*/ 11701896 w 12191998"/>
              <a:gd name="connsiteY204" fmla="*/ 382128 h 6857999"/>
              <a:gd name="connsiteX205" fmla="*/ 11204608 w 12191998"/>
              <a:gd name="connsiteY205" fmla="*/ 117007 h 6857999"/>
              <a:gd name="connsiteX206" fmla="*/ 11140896 w 12191998"/>
              <a:gd name="connsiteY206" fmla="*/ 125540 h 6857999"/>
              <a:gd name="connsiteX207" fmla="*/ 11040595 w 12191998"/>
              <a:gd name="connsiteY207" fmla="*/ 332097 h 6857999"/>
              <a:gd name="connsiteX208" fmla="*/ 11246367 w 12191998"/>
              <a:gd name="connsiteY208" fmla="*/ 432781 h 6857999"/>
              <a:gd name="connsiteX209" fmla="*/ 11346668 w 12191998"/>
              <a:gd name="connsiteY209" fmla="*/ 332097 h 6857999"/>
              <a:gd name="connsiteX210" fmla="*/ 11389042 w 12191998"/>
              <a:gd name="connsiteY210" fmla="*/ 302639 h 6857999"/>
              <a:gd name="connsiteX211" fmla="*/ 12000653 w 12191998"/>
              <a:gd name="connsiteY211" fmla="*/ 302639 h 6857999"/>
              <a:gd name="connsiteX212" fmla="*/ 12000653 w 12191998"/>
              <a:gd name="connsiteY212" fmla="*/ 255681 h 6857999"/>
              <a:gd name="connsiteX213" fmla="*/ 11389042 w 12191998"/>
              <a:gd name="connsiteY213" fmla="*/ 255681 h 6857999"/>
              <a:gd name="connsiteX214" fmla="*/ 11346668 w 12191998"/>
              <a:gd name="connsiteY214" fmla="*/ 226223 h 6857999"/>
              <a:gd name="connsiteX215" fmla="*/ 11204608 w 12191998"/>
              <a:gd name="connsiteY215" fmla="*/ 117007 h 6857999"/>
              <a:gd name="connsiteX216" fmla="*/ 0 w 12191998"/>
              <a:gd name="connsiteY216" fmla="*/ 0 h 6857999"/>
              <a:gd name="connsiteX217" fmla="*/ 12191998 w 12191998"/>
              <a:gd name="connsiteY217" fmla="*/ 0 h 6857999"/>
              <a:gd name="connsiteX218" fmla="*/ 12191998 w 12191998"/>
              <a:gd name="connsiteY218" fmla="*/ 6857999 h 6857999"/>
              <a:gd name="connsiteX219" fmla="*/ 0 w 12191998"/>
              <a:gd name="connsiteY21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12191998" h="6857999">
                <a:moveTo>
                  <a:pt x="11480216" y="6632401"/>
                </a:moveTo>
                <a:cubicBezTo>
                  <a:pt x="11441458" y="6664424"/>
                  <a:pt x="11392672" y="6681789"/>
                  <a:pt x="11342399" y="6681458"/>
                </a:cubicBezTo>
                <a:cubicBezTo>
                  <a:pt x="11313804" y="6681169"/>
                  <a:pt x="11285569" y="6675051"/>
                  <a:pt x="11259420" y="6663476"/>
                </a:cubicBezTo>
                <a:lnTo>
                  <a:pt x="11259420" y="6700715"/>
                </a:lnTo>
                <a:cubicBezTo>
                  <a:pt x="11285981" y="6710322"/>
                  <a:pt x="11314073" y="6715002"/>
                  <a:pt x="11342314" y="6714531"/>
                </a:cubicBezTo>
                <a:cubicBezTo>
                  <a:pt x="11393496" y="6714531"/>
                  <a:pt x="11438811" y="6702075"/>
                  <a:pt x="11480216" y="6672318"/>
                </a:cubicBezTo>
                <a:cubicBezTo>
                  <a:pt x="11516561" y="6700035"/>
                  <a:pt x="11567105" y="6714531"/>
                  <a:pt x="11618117" y="6714531"/>
                </a:cubicBezTo>
                <a:lnTo>
                  <a:pt x="11618074" y="6714573"/>
                </a:lnTo>
                <a:cubicBezTo>
                  <a:pt x="11669256" y="6714573"/>
                  <a:pt x="11719588" y="6700077"/>
                  <a:pt x="11755976" y="6672361"/>
                </a:cubicBezTo>
                <a:cubicBezTo>
                  <a:pt x="11797381" y="6702245"/>
                  <a:pt x="11842866" y="6714573"/>
                  <a:pt x="11893878" y="6714573"/>
                </a:cubicBezTo>
                <a:cubicBezTo>
                  <a:pt x="11922108" y="6715028"/>
                  <a:pt x="11950182" y="6710331"/>
                  <a:pt x="11976729" y="6700715"/>
                </a:cubicBezTo>
                <a:lnTo>
                  <a:pt x="11976729" y="6663476"/>
                </a:lnTo>
                <a:cubicBezTo>
                  <a:pt x="11950581" y="6675051"/>
                  <a:pt x="11922346" y="6681169"/>
                  <a:pt x="11893750" y="6681458"/>
                </a:cubicBezTo>
                <a:cubicBezTo>
                  <a:pt x="11843478" y="6681789"/>
                  <a:pt x="11794690" y="6664424"/>
                  <a:pt x="11755934" y="6632401"/>
                </a:cubicBezTo>
                <a:cubicBezTo>
                  <a:pt x="11718185" y="6664156"/>
                  <a:pt x="11669426" y="6678482"/>
                  <a:pt x="11618074" y="6678482"/>
                </a:cubicBezTo>
                <a:cubicBezTo>
                  <a:pt x="11566723" y="6678482"/>
                  <a:pt x="11517964" y="6664156"/>
                  <a:pt x="11480216" y="6632401"/>
                </a:cubicBezTo>
                <a:close/>
                <a:moveTo>
                  <a:pt x="11480258" y="6567997"/>
                </a:moveTo>
                <a:cubicBezTo>
                  <a:pt x="11441696" y="6600589"/>
                  <a:pt x="11392932" y="6618639"/>
                  <a:pt x="11342442" y="6619009"/>
                </a:cubicBezTo>
                <a:cubicBezTo>
                  <a:pt x="11313879" y="6618881"/>
                  <a:pt x="11285642" y="6612922"/>
                  <a:pt x="11259463" y="6601495"/>
                </a:cubicBezTo>
                <a:lnTo>
                  <a:pt x="11259463" y="6639754"/>
                </a:lnTo>
                <a:cubicBezTo>
                  <a:pt x="11285675" y="6650827"/>
                  <a:pt x="11313858" y="6656481"/>
                  <a:pt x="11342314" y="6656375"/>
                </a:cubicBezTo>
                <a:cubicBezTo>
                  <a:pt x="11393326" y="6656375"/>
                  <a:pt x="11438854" y="6639669"/>
                  <a:pt x="11480216" y="6607361"/>
                </a:cubicBezTo>
                <a:cubicBezTo>
                  <a:pt x="11518474" y="6640391"/>
                  <a:pt x="11571612" y="6655652"/>
                  <a:pt x="11618117" y="6655652"/>
                </a:cubicBezTo>
                <a:cubicBezTo>
                  <a:pt x="11664623" y="6655652"/>
                  <a:pt x="11717675" y="6640391"/>
                  <a:pt x="11756019" y="6607361"/>
                </a:cubicBezTo>
                <a:cubicBezTo>
                  <a:pt x="11797381" y="6639669"/>
                  <a:pt x="11842738" y="6656375"/>
                  <a:pt x="11893920" y="6656375"/>
                </a:cubicBezTo>
                <a:cubicBezTo>
                  <a:pt x="11922376" y="6656481"/>
                  <a:pt x="11950560" y="6650827"/>
                  <a:pt x="11976771" y="6639754"/>
                </a:cubicBezTo>
                <a:lnTo>
                  <a:pt x="11976771" y="6601495"/>
                </a:lnTo>
                <a:cubicBezTo>
                  <a:pt x="11950594" y="6612922"/>
                  <a:pt x="11922355" y="6618881"/>
                  <a:pt x="11893792" y="6619009"/>
                </a:cubicBezTo>
                <a:cubicBezTo>
                  <a:pt x="11843304" y="6618639"/>
                  <a:pt x="11794537" y="6600589"/>
                  <a:pt x="11755976" y="6567997"/>
                </a:cubicBezTo>
                <a:cubicBezTo>
                  <a:pt x="11717471" y="6600772"/>
                  <a:pt x="11668682" y="6618992"/>
                  <a:pt x="11618117" y="6619476"/>
                </a:cubicBezTo>
                <a:cubicBezTo>
                  <a:pt x="11567552" y="6618992"/>
                  <a:pt x="11518763" y="6600772"/>
                  <a:pt x="11480258" y="6567997"/>
                </a:cubicBezTo>
                <a:close/>
                <a:moveTo>
                  <a:pt x="11480215" y="6488377"/>
                </a:moveTo>
                <a:cubicBezTo>
                  <a:pt x="11454284" y="6533948"/>
                  <a:pt x="11389754" y="6558391"/>
                  <a:pt x="11342314" y="6558391"/>
                </a:cubicBezTo>
                <a:cubicBezTo>
                  <a:pt x="11313461" y="6557855"/>
                  <a:pt x="11285111" y="6550743"/>
                  <a:pt x="11259420" y="6537603"/>
                </a:cubicBezTo>
                <a:lnTo>
                  <a:pt x="11259420" y="6577733"/>
                </a:lnTo>
                <a:cubicBezTo>
                  <a:pt x="11285633" y="6588815"/>
                  <a:pt x="11313812" y="6594499"/>
                  <a:pt x="11342271" y="6594439"/>
                </a:cubicBezTo>
                <a:cubicBezTo>
                  <a:pt x="11393496" y="6594439"/>
                  <a:pt x="11434560" y="6579773"/>
                  <a:pt x="11480215" y="6542875"/>
                </a:cubicBezTo>
                <a:cubicBezTo>
                  <a:pt x="11518006" y="6574757"/>
                  <a:pt x="11568550" y="6596607"/>
                  <a:pt x="11618116" y="6596607"/>
                </a:cubicBezTo>
                <a:lnTo>
                  <a:pt x="11618074" y="6596650"/>
                </a:lnTo>
                <a:cubicBezTo>
                  <a:pt x="11667640" y="6596650"/>
                  <a:pt x="11718184" y="6574800"/>
                  <a:pt x="11755975" y="6542917"/>
                </a:cubicBezTo>
                <a:cubicBezTo>
                  <a:pt x="11801588" y="6579816"/>
                  <a:pt x="11842865" y="6594439"/>
                  <a:pt x="11893877" y="6594439"/>
                </a:cubicBezTo>
                <a:cubicBezTo>
                  <a:pt x="11922337" y="6594499"/>
                  <a:pt x="11950517" y="6588815"/>
                  <a:pt x="11976728" y="6577733"/>
                </a:cubicBezTo>
                <a:lnTo>
                  <a:pt x="11976728" y="6537603"/>
                </a:lnTo>
                <a:cubicBezTo>
                  <a:pt x="11951035" y="6550743"/>
                  <a:pt x="11922686" y="6557855"/>
                  <a:pt x="11893834" y="6558391"/>
                </a:cubicBezTo>
                <a:cubicBezTo>
                  <a:pt x="11846394" y="6558391"/>
                  <a:pt x="11781864" y="6533948"/>
                  <a:pt x="11755933" y="6488377"/>
                </a:cubicBezTo>
                <a:cubicBezTo>
                  <a:pt x="11730044" y="6533948"/>
                  <a:pt x="11665472" y="6558391"/>
                  <a:pt x="11618074" y="6558391"/>
                </a:cubicBezTo>
                <a:cubicBezTo>
                  <a:pt x="11570676" y="6558391"/>
                  <a:pt x="11506104" y="6533948"/>
                  <a:pt x="11480215" y="6488377"/>
                </a:cubicBezTo>
                <a:close/>
                <a:moveTo>
                  <a:pt x="11973626" y="6258616"/>
                </a:moveTo>
                <a:cubicBezTo>
                  <a:pt x="11833939" y="6280084"/>
                  <a:pt x="11675632" y="6357749"/>
                  <a:pt x="11639159" y="6376326"/>
                </a:cubicBezTo>
                <a:cubicBezTo>
                  <a:pt x="11677418" y="6388611"/>
                  <a:pt x="11724901" y="6393925"/>
                  <a:pt x="11775955" y="6389674"/>
                </a:cubicBezTo>
                <a:cubicBezTo>
                  <a:pt x="11847116" y="6383722"/>
                  <a:pt x="11908671" y="6360597"/>
                  <a:pt x="11945527" y="6329820"/>
                </a:cubicBezTo>
                <a:cubicBezTo>
                  <a:pt x="11973115" y="6307247"/>
                  <a:pt x="11978769" y="6284675"/>
                  <a:pt x="11976261" y="6268308"/>
                </a:cubicBezTo>
                <a:cubicBezTo>
                  <a:pt x="11975751" y="6264989"/>
                  <a:pt x="11974867" y="6261736"/>
                  <a:pt x="11973626" y="6258616"/>
                </a:cubicBezTo>
                <a:close/>
                <a:moveTo>
                  <a:pt x="11262693" y="6258490"/>
                </a:moveTo>
                <a:lnTo>
                  <a:pt x="11262650" y="6258618"/>
                </a:lnTo>
                <a:lnTo>
                  <a:pt x="11262657" y="6258619"/>
                </a:lnTo>
                <a:lnTo>
                  <a:pt x="11260015" y="6268182"/>
                </a:lnTo>
                <a:cubicBezTo>
                  <a:pt x="11257507" y="6284549"/>
                  <a:pt x="11263161" y="6307122"/>
                  <a:pt x="11290792" y="6329694"/>
                </a:cubicBezTo>
                <a:cubicBezTo>
                  <a:pt x="11327563" y="6360642"/>
                  <a:pt x="11389117" y="6383597"/>
                  <a:pt x="11460278" y="6389676"/>
                </a:cubicBezTo>
                <a:cubicBezTo>
                  <a:pt x="11511333" y="6393927"/>
                  <a:pt x="11558859" y="6388613"/>
                  <a:pt x="11597117" y="6376328"/>
                </a:cubicBezTo>
                <a:cubicBezTo>
                  <a:pt x="11569762" y="6362395"/>
                  <a:pt x="11473852" y="6315225"/>
                  <a:pt x="11368694" y="6283454"/>
                </a:cubicBezTo>
                <a:lnTo>
                  <a:pt x="11262657" y="6258619"/>
                </a:lnTo>
                <a:close/>
                <a:moveTo>
                  <a:pt x="11349327" y="6212452"/>
                </a:moveTo>
                <a:cubicBezTo>
                  <a:pt x="11308901" y="6214747"/>
                  <a:pt x="11280930" y="6229668"/>
                  <a:pt x="11267879" y="6248755"/>
                </a:cubicBezTo>
                <a:cubicBezTo>
                  <a:pt x="11401912" y="6270223"/>
                  <a:pt x="11551419" y="6341554"/>
                  <a:pt x="11596309" y="6364127"/>
                </a:cubicBezTo>
                <a:cubicBezTo>
                  <a:pt x="11577732" y="6321659"/>
                  <a:pt x="11543725" y="6281530"/>
                  <a:pt x="11496964" y="6252454"/>
                </a:cubicBezTo>
                <a:cubicBezTo>
                  <a:pt x="11449013" y="6222611"/>
                  <a:pt x="11397406" y="6209646"/>
                  <a:pt x="11349327" y="6212452"/>
                </a:cubicBezTo>
                <a:close/>
                <a:moveTo>
                  <a:pt x="11886906" y="6212451"/>
                </a:moveTo>
                <a:cubicBezTo>
                  <a:pt x="11838827" y="6209645"/>
                  <a:pt x="11787220" y="6222610"/>
                  <a:pt x="11739269" y="6252453"/>
                </a:cubicBezTo>
                <a:cubicBezTo>
                  <a:pt x="11692508" y="6281529"/>
                  <a:pt x="11658501" y="6321658"/>
                  <a:pt x="11639924" y="6364126"/>
                </a:cubicBezTo>
                <a:cubicBezTo>
                  <a:pt x="11684857" y="6341553"/>
                  <a:pt x="11834321" y="6270222"/>
                  <a:pt x="11968354" y="6248754"/>
                </a:cubicBezTo>
                <a:cubicBezTo>
                  <a:pt x="11955304" y="6229667"/>
                  <a:pt x="11927332" y="6214746"/>
                  <a:pt x="11886906" y="6212451"/>
                </a:cubicBezTo>
                <a:close/>
                <a:moveTo>
                  <a:pt x="11619170" y="5853750"/>
                </a:moveTo>
                <a:cubicBezTo>
                  <a:pt x="11612435" y="5853600"/>
                  <a:pt x="11605559" y="5854767"/>
                  <a:pt x="11598903" y="5857408"/>
                </a:cubicBezTo>
                <a:cubicBezTo>
                  <a:pt x="11572279" y="5867973"/>
                  <a:pt x="11559263" y="5898119"/>
                  <a:pt x="11569826" y="5924742"/>
                </a:cubicBezTo>
                <a:cubicBezTo>
                  <a:pt x="11575097" y="5938026"/>
                  <a:pt x="11585619" y="5948546"/>
                  <a:pt x="11598903" y="5953818"/>
                </a:cubicBezTo>
                <a:cubicBezTo>
                  <a:pt x="11605951" y="5956739"/>
                  <a:pt x="11610546" y="5963617"/>
                  <a:pt x="11610551" y="5971247"/>
                </a:cubicBezTo>
                <a:lnTo>
                  <a:pt x="11610551" y="6176909"/>
                </a:lnTo>
                <a:cubicBezTo>
                  <a:pt x="11610551" y="6179969"/>
                  <a:pt x="11609403" y="6182307"/>
                  <a:pt x="11607660" y="6182690"/>
                </a:cubicBezTo>
                <a:cubicBezTo>
                  <a:pt x="11605917" y="6183072"/>
                  <a:pt x="11603962" y="6181287"/>
                  <a:pt x="11602729" y="6178439"/>
                </a:cubicBezTo>
                <a:lnTo>
                  <a:pt x="11523321" y="5991397"/>
                </a:lnTo>
                <a:lnTo>
                  <a:pt x="11522386" y="5989186"/>
                </a:lnTo>
                <a:cubicBezTo>
                  <a:pt x="11519384" y="5982156"/>
                  <a:pt x="11520932" y="5974011"/>
                  <a:pt x="11526296" y="5968569"/>
                </a:cubicBezTo>
                <a:cubicBezTo>
                  <a:pt x="11546692" y="5948424"/>
                  <a:pt x="11546892" y="5915561"/>
                  <a:pt x="11526747" y="5895167"/>
                </a:cubicBezTo>
                <a:cubicBezTo>
                  <a:pt x="11506602" y="5874772"/>
                  <a:pt x="11473742" y="5874570"/>
                  <a:pt x="11453346" y="5894714"/>
                </a:cubicBezTo>
                <a:cubicBezTo>
                  <a:pt x="11432952" y="5914859"/>
                  <a:pt x="11432749" y="5947722"/>
                  <a:pt x="11452894" y="5968117"/>
                </a:cubicBezTo>
                <a:cubicBezTo>
                  <a:pt x="11462937" y="5978283"/>
                  <a:pt x="11476726" y="5983860"/>
                  <a:pt x="11491013" y="5983532"/>
                </a:cubicBezTo>
                <a:cubicBezTo>
                  <a:pt x="11498652" y="5983443"/>
                  <a:pt x="11505586" y="5987978"/>
                  <a:pt x="11508570" y="5995010"/>
                </a:cubicBezTo>
                <a:lnTo>
                  <a:pt x="11509505" y="5997220"/>
                </a:lnTo>
                <a:lnTo>
                  <a:pt x="11588828" y="6184050"/>
                </a:lnTo>
                <a:cubicBezTo>
                  <a:pt x="11588820" y="6184135"/>
                  <a:pt x="11588820" y="6184220"/>
                  <a:pt x="11588828" y="6184305"/>
                </a:cubicBezTo>
                <a:cubicBezTo>
                  <a:pt x="11589976" y="6187154"/>
                  <a:pt x="11589891" y="6189747"/>
                  <a:pt x="11588446" y="6190767"/>
                </a:cubicBezTo>
                <a:cubicBezTo>
                  <a:pt x="11587000" y="6191787"/>
                  <a:pt x="11584492" y="6190767"/>
                  <a:pt x="11582282" y="6188854"/>
                </a:cubicBezTo>
                <a:lnTo>
                  <a:pt x="11436346" y="6047637"/>
                </a:lnTo>
                <a:lnTo>
                  <a:pt x="11434645" y="6045979"/>
                </a:lnTo>
                <a:cubicBezTo>
                  <a:pt x="11429204" y="6040643"/>
                  <a:pt x="11427525" y="6032549"/>
                  <a:pt x="11430395" y="6025489"/>
                </a:cubicBezTo>
                <a:cubicBezTo>
                  <a:pt x="11441253" y="5998985"/>
                  <a:pt x="11428570" y="5968696"/>
                  <a:pt x="11402065" y="5957838"/>
                </a:cubicBezTo>
                <a:cubicBezTo>
                  <a:pt x="11375561" y="5946979"/>
                  <a:pt x="11345272" y="5959662"/>
                  <a:pt x="11334414" y="5986166"/>
                </a:cubicBezTo>
                <a:cubicBezTo>
                  <a:pt x="11323555" y="6012671"/>
                  <a:pt x="11336239" y="6042960"/>
                  <a:pt x="11362743" y="6053818"/>
                </a:cubicBezTo>
                <a:cubicBezTo>
                  <a:pt x="11375943" y="6059226"/>
                  <a:pt x="11390788" y="6058958"/>
                  <a:pt x="11403784" y="6053078"/>
                </a:cubicBezTo>
                <a:cubicBezTo>
                  <a:pt x="11410781" y="6050045"/>
                  <a:pt x="11418915" y="6051521"/>
                  <a:pt x="11424401" y="6056819"/>
                </a:cubicBezTo>
                <a:lnTo>
                  <a:pt x="11426143" y="6058477"/>
                </a:lnTo>
                <a:lnTo>
                  <a:pt x="11572122" y="6199481"/>
                </a:lnTo>
                <a:cubicBezTo>
                  <a:pt x="11574290" y="6201607"/>
                  <a:pt x="11575225" y="6204030"/>
                  <a:pt x="11574290" y="6205560"/>
                </a:cubicBezTo>
                <a:cubicBezTo>
                  <a:pt x="11573355" y="6207091"/>
                  <a:pt x="11570719" y="6207218"/>
                  <a:pt x="11567871" y="6206198"/>
                </a:cubicBezTo>
                <a:lnTo>
                  <a:pt x="11378193" y="6133421"/>
                </a:lnTo>
                <a:lnTo>
                  <a:pt x="11375940" y="6132571"/>
                </a:lnTo>
                <a:cubicBezTo>
                  <a:pt x="11368848" y="6129856"/>
                  <a:pt x="11364075" y="6123156"/>
                  <a:pt x="11363825" y="6115567"/>
                </a:cubicBezTo>
                <a:cubicBezTo>
                  <a:pt x="11363462" y="6086927"/>
                  <a:pt x="11339951" y="6064003"/>
                  <a:pt x="11311310" y="6064365"/>
                </a:cubicBezTo>
                <a:cubicBezTo>
                  <a:pt x="11282671" y="6064728"/>
                  <a:pt x="11259747" y="6088239"/>
                  <a:pt x="11260109" y="6116879"/>
                </a:cubicBezTo>
                <a:cubicBezTo>
                  <a:pt x="11260471" y="6145519"/>
                  <a:pt x="11283983" y="6168445"/>
                  <a:pt x="11312623" y="6168080"/>
                </a:cubicBezTo>
                <a:cubicBezTo>
                  <a:pt x="11326987" y="6167901"/>
                  <a:pt x="11340632" y="6161767"/>
                  <a:pt x="11350306" y="6151148"/>
                </a:cubicBezTo>
                <a:cubicBezTo>
                  <a:pt x="11355558" y="6145613"/>
                  <a:pt x="11363628" y="6143785"/>
                  <a:pt x="11370753" y="6146514"/>
                </a:cubicBezTo>
                <a:lnTo>
                  <a:pt x="11372794" y="6147322"/>
                </a:lnTo>
                <a:lnTo>
                  <a:pt x="11562387" y="6220098"/>
                </a:lnTo>
                <a:lnTo>
                  <a:pt x="11562770" y="6220098"/>
                </a:lnTo>
                <a:cubicBezTo>
                  <a:pt x="11565575" y="6221246"/>
                  <a:pt x="11567531" y="6222479"/>
                  <a:pt x="11567021" y="6226135"/>
                </a:cubicBezTo>
                <a:cubicBezTo>
                  <a:pt x="11567004" y="6226305"/>
                  <a:pt x="11567004" y="6226475"/>
                  <a:pt x="11567021" y="6226645"/>
                </a:cubicBezTo>
                <a:cubicBezTo>
                  <a:pt x="11566714" y="6228898"/>
                  <a:pt x="11566557" y="6231172"/>
                  <a:pt x="11566553" y="6233447"/>
                </a:cubicBezTo>
                <a:cubicBezTo>
                  <a:pt x="11566570" y="6254689"/>
                  <a:pt x="11579514" y="6273780"/>
                  <a:pt x="11599243" y="6281653"/>
                </a:cubicBezTo>
                <a:cubicBezTo>
                  <a:pt x="11606300" y="6284590"/>
                  <a:pt x="11610895" y="6291481"/>
                  <a:pt x="11610891" y="6299124"/>
                </a:cubicBezTo>
                <a:lnTo>
                  <a:pt x="11610891" y="6515498"/>
                </a:lnTo>
                <a:lnTo>
                  <a:pt x="11625769" y="6515498"/>
                </a:lnTo>
                <a:lnTo>
                  <a:pt x="11625769" y="6299124"/>
                </a:lnTo>
                <a:cubicBezTo>
                  <a:pt x="11625761" y="6291468"/>
                  <a:pt x="11630381" y="6284564"/>
                  <a:pt x="11637459" y="6281653"/>
                </a:cubicBezTo>
                <a:cubicBezTo>
                  <a:pt x="11657188" y="6273780"/>
                  <a:pt x="11670132" y="6254689"/>
                  <a:pt x="11670149" y="6233447"/>
                </a:cubicBezTo>
                <a:cubicBezTo>
                  <a:pt x="11670145" y="6231117"/>
                  <a:pt x="11669988" y="6228787"/>
                  <a:pt x="11669682" y="6226475"/>
                </a:cubicBezTo>
                <a:cubicBezTo>
                  <a:pt x="11669694" y="6226348"/>
                  <a:pt x="11669694" y="6226220"/>
                  <a:pt x="11669682" y="6226092"/>
                </a:cubicBezTo>
                <a:cubicBezTo>
                  <a:pt x="11669086" y="6222479"/>
                  <a:pt x="11671042" y="6221246"/>
                  <a:pt x="11673933" y="6220098"/>
                </a:cubicBezTo>
                <a:lnTo>
                  <a:pt x="11674188" y="6220098"/>
                </a:lnTo>
                <a:lnTo>
                  <a:pt x="11863908" y="6147279"/>
                </a:lnTo>
                <a:lnTo>
                  <a:pt x="11865949" y="6146472"/>
                </a:lnTo>
                <a:cubicBezTo>
                  <a:pt x="11873073" y="6143743"/>
                  <a:pt x="11881142" y="6145570"/>
                  <a:pt x="11886396" y="6151105"/>
                </a:cubicBezTo>
                <a:cubicBezTo>
                  <a:pt x="11905810" y="6172165"/>
                  <a:pt x="11938619" y="6173495"/>
                  <a:pt x="11959679" y="6154081"/>
                </a:cubicBezTo>
                <a:cubicBezTo>
                  <a:pt x="11975301" y="6139683"/>
                  <a:pt x="11980555" y="6117209"/>
                  <a:pt x="11972946" y="6097373"/>
                </a:cubicBezTo>
                <a:lnTo>
                  <a:pt x="11972691" y="6097416"/>
                </a:lnTo>
                <a:cubicBezTo>
                  <a:pt x="11962433" y="6070673"/>
                  <a:pt x="11932438" y="6057309"/>
                  <a:pt x="11905695" y="6067567"/>
                </a:cubicBezTo>
                <a:cubicBezTo>
                  <a:pt x="11885844" y="6075181"/>
                  <a:pt x="11872652" y="6094139"/>
                  <a:pt x="11872410" y="6115397"/>
                </a:cubicBezTo>
                <a:cubicBezTo>
                  <a:pt x="11872159" y="6122986"/>
                  <a:pt x="11867386" y="6129686"/>
                  <a:pt x="11860295" y="6132401"/>
                </a:cubicBezTo>
                <a:lnTo>
                  <a:pt x="11858297" y="6133166"/>
                </a:lnTo>
                <a:lnTo>
                  <a:pt x="11668321" y="6206113"/>
                </a:lnTo>
                <a:cubicBezTo>
                  <a:pt x="11665431" y="6207133"/>
                  <a:pt x="11662838" y="6206963"/>
                  <a:pt x="11661903" y="6205475"/>
                </a:cubicBezTo>
                <a:cubicBezTo>
                  <a:pt x="11660967" y="6203987"/>
                  <a:pt x="11661903" y="6201522"/>
                  <a:pt x="11664028" y="6199396"/>
                </a:cubicBezTo>
                <a:lnTo>
                  <a:pt x="11810006" y="6058392"/>
                </a:lnTo>
                <a:lnTo>
                  <a:pt x="11811749" y="6056734"/>
                </a:lnTo>
                <a:cubicBezTo>
                  <a:pt x="11817250" y="6051429"/>
                  <a:pt x="11825399" y="6049953"/>
                  <a:pt x="11832409" y="6052993"/>
                </a:cubicBezTo>
                <a:cubicBezTo>
                  <a:pt x="11858523" y="6064819"/>
                  <a:pt x="11889278" y="6053236"/>
                  <a:pt x="11901104" y="6027123"/>
                </a:cubicBezTo>
                <a:cubicBezTo>
                  <a:pt x="11912931" y="6001010"/>
                  <a:pt x="11901346" y="5970255"/>
                  <a:pt x="11875233" y="5958429"/>
                </a:cubicBezTo>
                <a:cubicBezTo>
                  <a:pt x="11849119" y="5946604"/>
                  <a:pt x="11818364" y="5958186"/>
                  <a:pt x="11806537" y="5984299"/>
                </a:cubicBezTo>
                <a:cubicBezTo>
                  <a:pt x="11800646" y="5997315"/>
                  <a:pt x="11800378" y="6012185"/>
                  <a:pt x="11805798" y="6025404"/>
                </a:cubicBezTo>
                <a:cubicBezTo>
                  <a:pt x="11808756" y="6032503"/>
                  <a:pt x="11807086" y="6040687"/>
                  <a:pt x="11801589" y="6046064"/>
                </a:cubicBezTo>
                <a:lnTo>
                  <a:pt x="11800059" y="6047552"/>
                </a:lnTo>
                <a:lnTo>
                  <a:pt x="11653656" y="6188896"/>
                </a:lnTo>
                <a:cubicBezTo>
                  <a:pt x="11651445" y="6190979"/>
                  <a:pt x="11648979" y="6191829"/>
                  <a:pt x="11647492" y="6190809"/>
                </a:cubicBezTo>
                <a:cubicBezTo>
                  <a:pt x="11646004" y="6189789"/>
                  <a:pt x="11645961" y="6187196"/>
                  <a:pt x="11647109" y="6184348"/>
                </a:cubicBezTo>
                <a:cubicBezTo>
                  <a:pt x="11647117" y="6184263"/>
                  <a:pt x="11647117" y="6184178"/>
                  <a:pt x="11647109" y="6184093"/>
                </a:cubicBezTo>
                <a:lnTo>
                  <a:pt x="11726517" y="5997220"/>
                </a:lnTo>
                <a:lnTo>
                  <a:pt x="11727452" y="5995010"/>
                </a:lnTo>
                <a:cubicBezTo>
                  <a:pt x="11730436" y="5987978"/>
                  <a:pt x="11737370" y="5983443"/>
                  <a:pt x="11745009" y="5983532"/>
                </a:cubicBezTo>
                <a:cubicBezTo>
                  <a:pt x="11773622" y="5984171"/>
                  <a:pt x="11797334" y="5961494"/>
                  <a:pt x="11797972" y="5932882"/>
                </a:cubicBezTo>
                <a:cubicBezTo>
                  <a:pt x="11798609" y="5904270"/>
                  <a:pt x="11775935" y="5880558"/>
                  <a:pt x="11747321" y="5879920"/>
                </a:cubicBezTo>
                <a:cubicBezTo>
                  <a:pt x="11718708" y="5879281"/>
                  <a:pt x="11694996" y="5901957"/>
                  <a:pt x="11694358" y="5930569"/>
                </a:cubicBezTo>
                <a:cubicBezTo>
                  <a:pt x="11694040" y="5944810"/>
                  <a:pt x="11699600" y="5958552"/>
                  <a:pt x="11709726" y="5968569"/>
                </a:cubicBezTo>
                <a:cubicBezTo>
                  <a:pt x="11715090" y="5974011"/>
                  <a:pt x="11716638" y="5982156"/>
                  <a:pt x="11713637" y="5989186"/>
                </a:cubicBezTo>
                <a:lnTo>
                  <a:pt x="11712786" y="5991184"/>
                </a:lnTo>
                <a:lnTo>
                  <a:pt x="11633294" y="6178482"/>
                </a:lnTo>
                <a:cubicBezTo>
                  <a:pt x="11632060" y="6181287"/>
                  <a:pt x="11630147" y="6183030"/>
                  <a:pt x="11628362" y="6182732"/>
                </a:cubicBezTo>
                <a:cubicBezTo>
                  <a:pt x="11626577" y="6182435"/>
                  <a:pt x="11625514" y="6180012"/>
                  <a:pt x="11625472" y="6176951"/>
                </a:cubicBezTo>
                <a:lnTo>
                  <a:pt x="11625472" y="5971247"/>
                </a:lnTo>
                <a:cubicBezTo>
                  <a:pt x="11625480" y="5963607"/>
                  <a:pt x="11630096" y="5956726"/>
                  <a:pt x="11637162" y="5953818"/>
                </a:cubicBezTo>
                <a:cubicBezTo>
                  <a:pt x="11663786" y="5943253"/>
                  <a:pt x="11676802" y="5913106"/>
                  <a:pt x="11666238" y="5886483"/>
                </a:cubicBezTo>
                <a:cubicBezTo>
                  <a:pt x="11658312" y="5866516"/>
                  <a:pt x="11639375" y="5854202"/>
                  <a:pt x="11619170" y="5853750"/>
                </a:cubicBezTo>
                <a:close/>
                <a:moveTo>
                  <a:pt x="11701896" y="912806"/>
                </a:moveTo>
                <a:cubicBezTo>
                  <a:pt x="11680918" y="911366"/>
                  <a:pt x="11659313" y="914031"/>
                  <a:pt x="11638183" y="921340"/>
                </a:cubicBezTo>
                <a:cubicBezTo>
                  <a:pt x="11591100" y="937626"/>
                  <a:pt x="11554106" y="974761"/>
                  <a:pt x="11537882" y="1022023"/>
                </a:cubicBezTo>
                <a:cubicBezTo>
                  <a:pt x="11530437" y="1043509"/>
                  <a:pt x="11518401" y="1051481"/>
                  <a:pt x="11495507" y="1051481"/>
                </a:cubicBezTo>
                <a:lnTo>
                  <a:pt x="10883897" y="1051481"/>
                </a:lnTo>
                <a:lnTo>
                  <a:pt x="10883897" y="1098439"/>
                </a:lnTo>
                <a:lnTo>
                  <a:pt x="11495507" y="1098439"/>
                </a:lnTo>
                <a:cubicBezTo>
                  <a:pt x="11518401" y="1098439"/>
                  <a:pt x="11530437" y="1106411"/>
                  <a:pt x="11537882" y="1127897"/>
                </a:cubicBezTo>
                <a:cubicBezTo>
                  <a:pt x="11567007" y="1212739"/>
                  <a:pt x="11659134" y="1257817"/>
                  <a:pt x="11743654" y="1228581"/>
                </a:cubicBezTo>
                <a:cubicBezTo>
                  <a:pt x="11828173" y="1199344"/>
                  <a:pt x="11873079" y="1106865"/>
                  <a:pt x="11843954" y="1022023"/>
                </a:cubicBezTo>
                <a:cubicBezTo>
                  <a:pt x="11822110" y="958391"/>
                  <a:pt x="11764828" y="917127"/>
                  <a:pt x="11701896" y="912806"/>
                </a:cubicBezTo>
                <a:close/>
                <a:moveTo>
                  <a:pt x="11204609" y="647685"/>
                </a:moveTo>
                <a:cubicBezTo>
                  <a:pt x="11183631" y="646245"/>
                  <a:pt x="11162026" y="648910"/>
                  <a:pt x="11140896" y="656219"/>
                </a:cubicBezTo>
                <a:cubicBezTo>
                  <a:pt x="11056377" y="685455"/>
                  <a:pt x="11011471" y="777934"/>
                  <a:pt x="11040595" y="862776"/>
                </a:cubicBezTo>
                <a:cubicBezTo>
                  <a:pt x="11069720" y="947618"/>
                  <a:pt x="11161848" y="992696"/>
                  <a:pt x="11246367" y="963460"/>
                </a:cubicBezTo>
                <a:cubicBezTo>
                  <a:pt x="11293450" y="947173"/>
                  <a:pt x="11330443" y="910038"/>
                  <a:pt x="11346668" y="862776"/>
                </a:cubicBezTo>
                <a:cubicBezTo>
                  <a:pt x="11354113" y="841352"/>
                  <a:pt x="11366149" y="833318"/>
                  <a:pt x="11389042" y="833318"/>
                </a:cubicBezTo>
                <a:lnTo>
                  <a:pt x="12000653" y="833318"/>
                </a:lnTo>
                <a:lnTo>
                  <a:pt x="12000653" y="786422"/>
                </a:lnTo>
                <a:lnTo>
                  <a:pt x="11389042" y="786422"/>
                </a:lnTo>
                <a:cubicBezTo>
                  <a:pt x="11366149" y="786422"/>
                  <a:pt x="11354113" y="778389"/>
                  <a:pt x="11346668" y="756902"/>
                </a:cubicBezTo>
                <a:cubicBezTo>
                  <a:pt x="11324823" y="693270"/>
                  <a:pt x="11267541" y="652007"/>
                  <a:pt x="11204609" y="647685"/>
                </a:cubicBezTo>
                <a:close/>
                <a:moveTo>
                  <a:pt x="11701896" y="382128"/>
                </a:moveTo>
                <a:cubicBezTo>
                  <a:pt x="11680918" y="380688"/>
                  <a:pt x="11659313" y="383352"/>
                  <a:pt x="11638183" y="390661"/>
                </a:cubicBezTo>
                <a:cubicBezTo>
                  <a:pt x="11591100" y="406948"/>
                  <a:pt x="11554106" y="444083"/>
                  <a:pt x="11537882" y="491345"/>
                </a:cubicBezTo>
                <a:cubicBezTo>
                  <a:pt x="11530437" y="512769"/>
                  <a:pt x="11518401" y="520803"/>
                  <a:pt x="11495507" y="520803"/>
                </a:cubicBezTo>
                <a:lnTo>
                  <a:pt x="10883897" y="520803"/>
                </a:lnTo>
                <a:lnTo>
                  <a:pt x="10883897" y="567699"/>
                </a:lnTo>
                <a:lnTo>
                  <a:pt x="11495507" y="567699"/>
                </a:lnTo>
                <a:cubicBezTo>
                  <a:pt x="11518401" y="567699"/>
                  <a:pt x="11530437" y="575733"/>
                  <a:pt x="11537882" y="597219"/>
                </a:cubicBezTo>
                <a:cubicBezTo>
                  <a:pt x="11567007" y="682061"/>
                  <a:pt x="11659134" y="727139"/>
                  <a:pt x="11743654" y="697903"/>
                </a:cubicBezTo>
                <a:cubicBezTo>
                  <a:pt x="11828173" y="668666"/>
                  <a:pt x="11873079" y="576187"/>
                  <a:pt x="11843954" y="491345"/>
                </a:cubicBezTo>
                <a:cubicBezTo>
                  <a:pt x="11822110" y="427713"/>
                  <a:pt x="11764828" y="386449"/>
                  <a:pt x="11701896" y="382128"/>
                </a:cubicBezTo>
                <a:close/>
                <a:moveTo>
                  <a:pt x="11204608" y="117007"/>
                </a:moveTo>
                <a:cubicBezTo>
                  <a:pt x="11183631" y="115566"/>
                  <a:pt x="11162026" y="118231"/>
                  <a:pt x="11140896" y="125540"/>
                </a:cubicBezTo>
                <a:cubicBezTo>
                  <a:pt x="11056377" y="154776"/>
                  <a:pt x="11011471" y="247255"/>
                  <a:pt x="11040595" y="332097"/>
                </a:cubicBezTo>
                <a:cubicBezTo>
                  <a:pt x="11069720" y="416939"/>
                  <a:pt x="11161848" y="462017"/>
                  <a:pt x="11246367" y="432781"/>
                </a:cubicBezTo>
                <a:cubicBezTo>
                  <a:pt x="11293450" y="416494"/>
                  <a:pt x="11330443" y="379360"/>
                  <a:pt x="11346668" y="332097"/>
                </a:cubicBezTo>
                <a:cubicBezTo>
                  <a:pt x="11354113" y="310611"/>
                  <a:pt x="11366149" y="302639"/>
                  <a:pt x="11389042" y="302639"/>
                </a:cubicBezTo>
                <a:lnTo>
                  <a:pt x="12000653" y="302639"/>
                </a:lnTo>
                <a:lnTo>
                  <a:pt x="12000653" y="255681"/>
                </a:lnTo>
                <a:lnTo>
                  <a:pt x="11389042" y="255681"/>
                </a:lnTo>
                <a:cubicBezTo>
                  <a:pt x="11366149" y="255681"/>
                  <a:pt x="11354113" y="247710"/>
                  <a:pt x="11346668" y="226223"/>
                </a:cubicBezTo>
                <a:cubicBezTo>
                  <a:pt x="11324823" y="162592"/>
                  <a:pt x="11267541" y="121328"/>
                  <a:pt x="11204608" y="117007"/>
                </a:cubicBez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888649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 -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CC9E86-7EF0-0146-A96C-11BDD971B5B9}"/>
              </a:ext>
            </a:extLst>
          </p:cNvPr>
          <p:cNvSpPr/>
          <p:nvPr userDrawn="1"/>
        </p:nvSpPr>
        <p:spPr>
          <a:xfrm>
            <a:off x="11047412" y="5721350"/>
            <a:ext cx="1144587" cy="1136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742D1210-1DE5-D24F-BBB4-8FE7BA6D11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480217 w 12191999"/>
              <a:gd name="connsiteY0" fmla="*/ 6632401 h 6857999"/>
              <a:gd name="connsiteX1" fmla="*/ 11342400 w 12191999"/>
              <a:gd name="connsiteY1" fmla="*/ 6681458 h 6857999"/>
              <a:gd name="connsiteX2" fmla="*/ 11259421 w 12191999"/>
              <a:gd name="connsiteY2" fmla="*/ 6663476 h 6857999"/>
              <a:gd name="connsiteX3" fmla="*/ 11259421 w 12191999"/>
              <a:gd name="connsiteY3" fmla="*/ 6700715 h 6857999"/>
              <a:gd name="connsiteX4" fmla="*/ 11342315 w 12191999"/>
              <a:gd name="connsiteY4" fmla="*/ 6714531 h 6857999"/>
              <a:gd name="connsiteX5" fmla="*/ 11480217 w 12191999"/>
              <a:gd name="connsiteY5" fmla="*/ 6672318 h 6857999"/>
              <a:gd name="connsiteX6" fmla="*/ 11618118 w 12191999"/>
              <a:gd name="connsiteY6" fmla="*/ 6714531 h 6857999"/>
              <a:gd name="connsiteX7" fmla="*/ 11618075 w 12191999"/>
              <a:gd name="connsiteY7" fmla="*/ 6714573 h 6857999"/>
              <a:gd name="connsiteX8" fmla="*/ 11755977 w 12191999"/>
              <a:gd name="connsiteY8" fmla="*/ 6672361 h 6857999"/>
              <a:gd name="connsiteX9" fmla="*/ 11893879 w 12191999"/>
              <a:gd name="connsiteY9" fmla="*/ 6714573 h 6857999"/>
              <a:gd name="connsiteX10" fmla="*/ 11976730 w 12191999"/>
              <a:gd name="connsiteY10" fmla="*/ 6700715 h 6857999"/>
              <a:gd name="connsiteX11" fmla="*/ 11976730 w 12191999"/>
              <a:gd name="connsiteY11" fmla="*/ 6663476 h 6857999"/>
              <a:gd name="connsiteX12" fmla="*/ 11893751 w 12191999"/>
              <a:gd name="connsiteY12" fmla="*/ 6681458 h 6857999"/>
              <a:gd name="connsiteX13" fmla="*/ 11755935 w 12191999"/>
              <a:gd name="connsiteY13" fmla="*/ 6632401 h 6857999"/>
              <a:gd name="connsiteX14" fmla="*/ 11618075 w 12191999"/>
              <a:gd name="connsiteY14" fmla="*/ 6678482 h 6857999"/>
              <a:gd name="connsiteX15" fmla="*/ 11480217 w 12191999"/>
              <a:gd name="connsiteY15" fmla="*/ 6632401 h 6857999"/>
              <a:gd name="connsiteX16" fmla="*/ 11480259 w 12191999"/>
              <a:gd name="connsiteY16" fmla="*/ 6567997 h 6857999"/>
              <a:gd name="connsiteX17" fmla="*/ 11342443 w 12191999"/>
              <a:gd name="connsiteY17" fmla="*/ 6619009 h 6857999"/>
              <a:gd name="connsiteX18" fmla="*/ 11259464 w 12191999"/>
              <a:gd name="connsiteY18" fmla="*/ 6601495 h 6857999"/>
              <a:gd name="connsiteX19" fmla="*/ 11259464 w 12191999"/>
              <a:gd name="connsiteY19" fmla="*/ 6639754 h 6857999"/>
              <a:gd name="connsiteX20" fmla="*/ 11342315 w 12191999"/>
              <a:gd name="connsiteY20" fmla="*/ 6656375 h 6857999"/>
              <a:gd name="connsiteX21" fmla="*/ 11480217 w 12191999"/>
              <a:gd name="connsiteY21" fmla="*/ 6607361 h 6857999"/>
              <a:gd name="connsiteX22" fmla="*/ 11618118 w 12191999"/>
              <a:gd name="connsiteY22" fmla="*/ 6655652 h 6857999"/>
              <a:gd name="connsiteX23" fmla="*/ 11756020 w 12191999"/>
              <a:gd name="connsiteY23" fmla="*/ 6607361 h 6857999"/>
              <a:gd name="connsiteX24" fmla="*/ 11893921 w 12191999"/>
              <a:gd name="connsiteY24" fmla="*/ 6656375 h 6857999"/>
              <a:gd name="connsiteX25" fmla="*/ 11976772 w 12191999"/>
              <a:gd name="connsiteY25" fmla="*/ 6639754 h 6857999"/>
              <a:gd name="connsiteX26" fmla="*/ 11976772 w 12191999"/>
              <a:gd name="connsiteY26" fmla="*/ 6601495 h 6857999"/>
              <a:gd name="connsiteX27" fmla="*/ 11893793 w 12191999"/>
              <a:gd name="connsiteY27" fmla="*/ 6619009 h 6857999"/>
              <a:gd name="connsiteX28" fmla="*/ 11755977 w 12191999"/>
              <a:gd name="connsiteY28" fmla="*/ 6567997 h 6857999"/>
              <a:gd name="connsiteX29" fmla="*/ 11618118 w 12191999"/>
              <a:gd name="connsiteY29" fmla="*/ 6619476 h 6857999"/>
              <a:gd name="connsiteX30" fmla="*/ 11480259 w 12191999"/>
              <a:gd name="connsiteY30" fmla="*/ 6567997 h 6857999"/>
              <a:gd name="connsiteX31" fmla="*/ 11480216 w 12191999"/>
              <a:gd name="connsiteY31" fmla="*/ 6488377 h 6857999"/>
              <a:gd name="connsiteX32" fmla="*/ 11342315 w 12191999"/>
              <a:gd name="connsiteY32" fmla="*/ 6558391 h 6857999"/>
              <a:gd name="connsiteX33" fmla="*/ 11259421 w 12191999"/>
              <a:gd name="connsiteY33" fmla="*/ 6537603 h 6857999"/>
              <a:gd name="connsiteX34" fmla="*/ 11259421 w 12191999"/>
              <a:gd name="connsiteY34" fmla="*/ 6577733 h 6857999"/>
              <a:gd name="connsiteX35" fmla="*/ 11342272 w 12191999"/>
              <a:gd name="connsiteY35" fmla="*/ 6594439 h 6857999"/>
              <a:gd name="connsiteX36" fmla="*/ 11480216 w 12191999"/>
              <a:gd name="connsiteY36" fmla="*/ 6542875 h 6857999"/>
              <a:gd name="connsiteX37" fmla="*/ 11618117 w 12191999"/>
              <a:gd name="connsiteY37" fmla="*/ 6596607 h 6857999"/>
              <a:gd name="connsiteX38" fmla="*/ 11618075 w 12191999"/>
              <a:gd name="connsiteY38" fmla="*/ 6596650 h 6857999"/>
              <a:gd name="connsiteX39" fmla="*/ 11755976 w 12191999"/>
              <a:gd name="connsiteY39" fmla="*/ 6542917 h 6857999"/>
              <a:gd name="connsiteX40" fmla="*/ 11893878 w 12191999"/>
              <a:gd name="connsiteY40" fmla="*/ 6594439 h 6857999"/>
              <a:gd name="connsiteX41" fmla="*/ 11976729 w 12191999"/>
              <a:gd name="connsiteY41" fmla="*/ 6577733 h 6857999"/>
              <a:gd name="connsiteX42" fmla="*/ 11976729 w 12191999"/>
              <a:gd name="connsiteY42" fmla="*/ 6537603 h 6857999"/>
              <a:gd name="connsiteX43" fmla="*/ 11893835 w 12191999"/>
              <a:gd name="connsiteY43" fmla="*/ 6558391 h 6857999"/>
              <a:gd name="connsiteX44" fmla="*/ 11755934 w 12191999"/>
              <a:gd name="connsiteY44" fmla="*/ 6488377 h 6857999"/>
              <a:gd name="connsiteX45" fmla="*/ 11618075 w 12191999"/>
              <a:gd name="connsiteY45" fmla="*/ 6558391 h 6857999"/>
              <a:gd name="connsiteX46" fmla="*/ 11480216 w 12191999"/>
              <a:gd name="connsiteY46" fmla="*/ 6488377 h 6857999"/>
              <a:gd name="connsiteX47" fmla="*/ 11973627 w 12191999"/>
              <a:gd name="connsiteY47" fmla="*/ 6258616 h 6857999"/>
              <a:gd name="connsiteX48" fmla="*/ 11639160 w 12191999"/>
              <a:gd name="connsiteY48" fmla="*/ 6376326 h 6857999"/>
              <a:gd name="connsiteX49" fmla="*/ 11775956 w 12191999"/>
              <a:gd name="connsiteY49" fmla="*/ 6389674 h 6857999"/>
              <a:gd name="connsiteX50" fmla="*/ 11945528 w 12191999"/>
              <a:gd name="connsiteY50" fmla="*/ 6329820 h 6857999"/>
              <a:gd name="connsiteX51" fmla="*/ 11976262 w 12191999"/>
              <a:gd name="connsiteY51" fmla="*/ 6268308 h 6857999"/>
              <a:gd name="connsiteX52" fmla="*/ 11973627 w 12191999"/>
              <a:gd name="connsiteY52" fmla="*/ 6258616 h 6857999"/>
              <a:gd name="connsiteX53" fmla="*/ 11262694 w 12191999"/>
              <a:gd name="connsiteY53" fmla="*/ 6258490 h 6857999"/>
              <a:gd name="connsiteX54" fmla="*/ 11262651 w 12191999"/>
              <a:gd name="connsiteY54" fmla="*/ 6258618 h 6857999"/>
              <a:gd name="connsiteX55" fmla="*/ 11262658 w 12191999"/>
              <a:gd name="connsiteY55" fmla="*/ 6258619 h 6857999"/>
              <a:gd name="connsiteX56" fmla="*/ 11260016 w 12191999"/>
              <a:gd name="connsiteY56" fmla="*/ 6268182 h 6857999"/>
              <a:gd name="connsiteX57" fmla="*/ 11290793 w 12191999"/>
              <a:gd name="connsiteY57" fmla="*/ 6329694 h 6857999"/>
              <a:gd name="connsiteX58" fmla="*/ 11460279 w 12191999"/>
              <a:gd name="connsiteY58" fmla="*/ 6389676 h 6857999"/>
              <a:gd name="connsiteX59" fmla="*/ 11597118 w 12191999"/>
              <a:gd name="connsiteY59" fmla="*/ 6376328 h 6857999"/>
              <a:gd name="connsiteX60" fmla="*/ 11368695 w 12191999"/>
              <a:gd name="connsiteY60" fmla="*/ 6283454 h 6857999"/>
              <a:gd name="connsiteX61" fmla="*/ 11262658 w 12191999"/>
              <a:gd name="connsiteY61" fmla="*/ 6258619 h 6857999"/>
              <a:gd name="connsiteX62" fmla="*/ 11349328 w 12191999"/>
              <a:gd name="connsiteY62" fmla="*/ 6212452 h 6857999"/>
              <a:gd name="connsiteX63" fmla="*/ 11267880 w 12191999"/>
              <a:gd name="connsiteY63" fmla="*/ 6248755 h 6857999"/>
              <a:gd name="connsiteX64" fmla="*/ 11596310 w 12191999"/>
              <a:gd name="connsiteY64" fmla="*/ 6364127 h 6857999"/>
              <a:gd name="connsiteX65" fmla="*/ 11496965 w 12191999"/>
              <a:gd name="connsiteY65" fmla="*/ 6252454 h 6857999"/>
              <a:gd name="connsiteX66" fmla="*/ 11349328 w 12191999"/>
              <a:gd name="connsiteY66" fmla="*/ 6212452 h 6857999"/>
              <a:gd name="connsiteX67" fmla="*/ 11886907 w 12191999"/>
              <a:gd name="connsiteY67" fmla="*/ 6212451 h 6857999"/>
              <a:gd name="connsiteX68" fmla="*/ 11739270 w 12191999"/>
              <a:gd name="connsiteY68" fmla="*/ 6252453 h 6857999"/>
              <a:gd name="connsiteX69" fmla="*/ 11639925 w 12191999"/>
              <a:gd name="connsiteY69" fmla="*/ 6364126 h 6857999"/>
              <a:gd name="connsiteX70" fmla="*/ 11968355 w 12191999"/>
              <a:gd name="connsiteY70" fmla="*/ 6248754 h 6857999"/>
              <a:gd name="connsiteX71" fmla="*/ 11886907 w 12191999"/>
              <a:gd name="connsiteY71" fmla="*/ 6212451 h 6857999"/>
              <a:gd name="connsiteX72" fmla="*/ 11619171 w 12191999"/>
              <a:gd name="connsiteY72" fmla="*/ 5853750 h 6857999"/>
              <a:gd name="connsiteX73" fmla="*/ 11598904 w 12191999"/>
              <a:gd name="connsiteY73" fmla="*/ 5857408 h 6857999"/>
              <a:gd name="connsiteX74" fmla="*/ 11569827 w 12191999"/>
              <a:gd name="connsiteY74" fmla="*/ 5924742 h 6857999"/>
              <a:gd name="connsiteX75" fmla="*/ 11598904 w 12191999"/>
              <a:gd name="connsiteY75" fmla="*/ 5953818 h 6857999"/>
              <a:gd name="connsiteX76" fmla="*/ 11610552 w 12191999"/>
              <a:gd name="connsiteY76" fmla="*/ 5971247 h 6857999"/>
              <a:gd name="connsiteX77" fmla="*/ 11610552 w 12191999"/>
              <a:gd name="connsiteY77" fmla="*/ 6176909 h 6857999"/>
              <a:gd name="connsiteX78" fmla="*/ 11607661 w 12191999"/>
              <a:gd name="connsiteY78" fmla="*/ 6182690 h 6857999"/>
              <a:gd name="connsiteX79" fmla="*/ 11602730 w 12191999"/>
              <a:gd name="connsiteY79" fmla="*/ 6178439 h 6857999"/>
              <a:gd name="connsiteX80" fmla="*/ 11523322 w 12191999"/>
              <a:gd name="connsiteY80" fmla="*/ 5991397 h 6857999"/>
              <a:gd name="connsiteX81" fmla="*/ 11522387 w 12191999"/>
              <a:gd name="connsiteY81" fmla="*/ 5989186 h 6857999"/>
              <a:gd name="connsiteX82" fmla="*/ 11526297 w 12191999"/>
              <a:gd name="connsiteY82" fmla="*/ 5968569 h 6857999"/>
              <a:gd name="connsiteX83" fmla="*/ 11526748 w 12191999"/>
              <a:gd name="connsiteY83" fmla="*/ 5895167 h 6857999"/>
              <a:gd name="connsiteX84" fmla="*/ 11453347 w 12191999"/>
              <a:gd name="connsiteY84" fmla="*/ 5894714 h 6857999"/>
              <a:gd name="connsiteX85" fmla="*/ 11452895 w 12191999"/>
              <a:gd name="connsiteY85" fmla="*/ 5968117 h 6857999"/>
              <a:gd name="connsiteX86" fmla="*/ 11491014 w 12191999"/>
              <a:gd name="connsiteY86" fmla="*/ 5983532 h 6857999"/>
              <a:gd name="connsiteX87" fmla="*/ 11508571 w 12191999"/>
              <a:gd name="connsiteY87" fmla="*/ 5995010 h 6857999"/>
              <a:gd name="connsiteX88" fmla="*/ 11509506 w 12191999"/>
              <a:gd name="connsiteY88" fmla="*/ 5997220 h 6857999"/>
              <a:gd name="connsiteX89" fmla="*/ 11588829 w 12191999"/>
              <a:gd name="connsiteY89" fmla="*/ 6184050 h 6857999"/>
              <a:gd name="connsiteX90" fmla="*/ 11588829 w 12191999"/>
              <a:gd name="connsiteY90" fmla="*/ 6184305 h 6857999"/>
              <a:gd name="connsiteX91" fmla="*/ 11588447 w 12191999"/>
              <a:gd name="connsiteY91" fmla="*/ 6190767 h 6857999"/>
              <a:gd name="connsiteX92" fmla="*/ 11582283 w 12191999"/>
              <a:gd name="connsiteY92" fmla="*/ 6188854 h 6857999"/>
              <a:gd name="connsiteX93" fmla="*/ 11436347 w 12191999"/>
              <a:gd name="connsiteY93" fmla="*/ 6047637 h 6857999"/>
              <a:gd name="connsiteX94" fmla="*/ 11434646 w 12191999"/>
              <a:gd name="connsiteY94" fmla="*/ 6045979 h 6857999"/>
              <a:gd name="connsiteX95" fmla="*/ 11430396 w 12191999"/>
              <a:gd name="connsiteY95" fmla="*/ 6025489 h 6857999"/>
              <a:gd name="connsiteX96" fmla="*/ 11402066 w 12191999"/>
              <a:gd name="connsiteY96" fmla="*/ 5957838 h 6857999"/>
              <a:gd name="connsiteX97" fmla="*/ 11334415 w 12191999"/>
              <a:gd name="connsiteY97" fmla="*/ 5986166 h 6857999"/>
              <a:gd name="connsiteX98" fmla="*/ 11362744 w 12191999"/>
              <a:gd name="connsiteY98" fmla="*/ 6053818 h 6857999"/>
              <a:gd name="connsiteX99" fmla="*/ 11403785 w 12191999"/>
              <a:gd name="connsiteY99" fmla="*/ 6053078 h 6857999"/>
              <a:gd name="connsiteX100" fmla="*/ 11424402 w 12191999"/>
              <a:gd name="connsiteY100" fmla="*/ 6056819 h 6857999"/>
              <a:gd name="connsiteX101" fmla="*/ 11426144 w 12191999"/>
              <a:gd name="connsiteY101" fmla="*/ 6058477 h 6857999"/>
              <a:gd name="connsiteX102" fmla="*/ 11572123 w 12191999"/>
              <a:gd name="connsiteY102" fmla="*/ 6199481 h 6857999"/>
              <a:gd name="connsiteX103" fmla="*/ 11574291 w 12191999"/>
              <a:gd name="connsiteY103" fmla="*/ 6205560 h 6857999"/>
              <a:gd name="connsiteX104" fmla="*/ 11567872 w 12191999"/>
              <a:gd name="connsiteY104" fmla="*/ 6206198 h 6857999"/>
              <a:gd name="connsiteX105" fmla="*/ 11378194 w 12191999"/>
              <a:gd name="connsiteY105" fmla="*/ 6133421 h 6857999"/>
              <a:gd name="connsiteX106" fmla="*/ 11375941 w 12191999"/>
              <a:gd name="connsiteY106" fmla="*/ 6132571 h 6857999"/>
              <a:gd name="connsiteX107" fmla="*/ 11363826 w 12191999"/>
              <a:gd name="connsiteY107" fmla="*/ 6115567 h 6857999"/>
              <a:gd name="connsiteX108" fmla="*/ 11311311 w 12191999"/>
              <a:gd name="connsiteY108" fmla="*/ 6064365 h 6857999"/>
              <a:gd name="connsiteX109" fmla="*/ 11260110 w 12191999"/>
              <a:gd name="connsiteY109" fmla="*/ 6116879 h 6857999"/>
              <a:gd name="connsiteX110" fmla="*/ 11312624 w 12191999"/>
              <a:gd name="connsiteY110" fmla="*/ 6168080 h 6857999"/>
              <a:gd name="connsiteX111" fmla="*/ 11350307 w 12191999"/>
              <a:gd name="connsiteY111" fmla="*/ 6151148 h 6857999"/>
              <a:gd name="connsiteX112" fmla="*/ 11370754 w 12191999"/>
              <a:gd name="connsiteY112" fmla="*/ 6146514 h 6857999"/>
              <a:gd name="connsiteX113" fmla="*/ 11372795 w 12191999"/>
              <a:gd name="connsiteY113" fmla="*/ 6147322 h 6857999"/>
              <a:gd name="connsiteX114" fmla="*/ 11562388 w 12191999"/>
              <a:gd name="connsiteY114" fmla="*/ 6220098 h 6857999"/>
              <a:gd name="connsiteX115" fmla="*/ 11562771 w 12191999"/>
              <a:gd name="connsiteY115" fmla="*/ 6220098 h 6857999"/>
              <a:gd name="connsiteX116" fmla="*/ 11567022 w 12191999"/>
              <a:gd name="connsiteY116" fmla="*/ 6226135 h 6857999"/>
              <a:gd name="connsiteX117" fmla="*/ 11567022 w 12191999"/>
              <a:gd name="connsiteY117" fmla="*/ 6226645 h 6857999"/>
              <a:gd name="connsiteX118" fmla="*/ 11566554 w 12191999"/>
              <a:gd name="connsiteY118" fmla="*/ 6233447 h 6857999"/>
              <a:gd name="connsiteX119" fmla="*/ 11599244 w 12191999"/>
              <a:gd name="connsiteY119" fmla="*/ 6281653 h 6857999"/>
              <a:gd name="connsiteX120" fmla="*/ 11610892 w 12191999"/>
              <a:gd name="connsiteY120" fmla="*/ 6299124 h 6857999"/>
              <a:gd name="connsiteX121" fmla="*/ 11610892 w 12191999"/>
              <a:gd name="connsiteY121" fmla="*/ 6515498 h 6857999"/>
              <a:gd name="connsiteX122" fmla="*/ 11625770 w 12191999"/>
              <a:gd name="connsiteY122" fmla="*/ 6515498 h 6857999"/>
              <a:gd name="connsiteX123" fmla="*/ 11625770 w 12191999"/>
              <a:gd name="connsiteY123" fmla="*/ 6299124 h 6857999"/>
              <a:gd name="connsiteX124" fmla="*/ 11637460 w 12191999"/>
              <a:gd name="connsiteY124" fmla="*/ 6281653 h 6857999"/>
              <a:gd name="connsiteX125" fmla="*/ 11670150 w 12191999"/>
              <a:gd name="connsiteY125" fmla="*/ 6233447 h 6857999"/>
              <a:gd name="connsiteX126" fmla="*/ 11669683 w 12191999"/>
              <a:gd name="connsiteY126" fmla="*/ 6226475 h 6857999"/>
              <a:gd name="connsiteX127" fmla="*/ 11669683 w 12191999"/>
              <a:gd name="connsiteY127" fmla="*/ 6226092 h 6857999"/>
              <a:gd name="connsiteX128" fmla="*/ 11673934 w 12191999"/>
              <a:gd name="connsiteY128" fmla="*/ 6220098 h 6857999"/>
              <a:gd name="connsiteX129" fmla="*/ 11674189 w 12191999"/>
              <a:gd name="connsiteY129" fmla="*/ 6220098 h 6857999"/>
              <a:gd name="connsiteX130" fmla="*/ 11863909 w 12191999"/>
              <a:gd name="connsiteY130" fmla="*/ 6147279 h 6857999"/>
              <a:gd name="connsiteX131" fmla="*/ 11865950 w 12191999"/>
              <a:gd name="connsiteY131" fmla="*/ 6146472 h 6857999"/>
              <a:gd name="connsiteX132" fmla="*/ 11886397 w 12191999"/>
              <a:gd name="connsiteY132" fmla="*/ 6151105 h 6857999"/>
              <a:gd name="connsiteX133" fmla="*/ 11959680 w 12191999"/>
              <a:gd name="connsiteY133" fmla="*/ 6154081 h 6857999"/>
              <a:gd name="connsiteX134" fmla="*/ 11972947 w 12191999"/>
              <a:gd name="connsiteY134" fmla="*/ 6097373 h 6857999"/>
              <a:gd name="connsiteX135" fmla="*/ 11972692 w 12191999"/>
              <a:gd name="connsiteY135" fmla="*/ 6097416 h 6857999"/>
              <a:gd name="connsiteX136" fmla="*/ 11905696 w 12191999"/>
              <a:gd name="connsiteY136" fmla="*/ 6067567 h 6857999"/>
              <a:gd name="connsiteX137" fmla="*/ 11872411 w 12191999"/>
              <a:gd name="connsiteY137" fmla="*/ 6115397 h 6857999"/>
              <a:gd name="connsiteX138" fmla="*/ 11860296 w 12191999"/>
              <a:gd name="connsiteY138" fmla="*/ 6132401 h 6857999"/>
              <a:gd name="connsiteX139" fmla="*/ 11858298 w 12191999"/>
              <a:gd name="connsiteY139" fmla="*/ 6133166 h 6857999"/>
              <a:gd name="connsiteX140" fmla="*/ 11668322 w 12191999"/>
              <a:gd name="connsiteY140" fmla="*/ 6206113 h 6857999"/>
              <a:gd name="connsiteX141" fmla="*/ 11661904 w 12191999"/>
              <a:gd name="connsiteY141" fmla="*/ 6205475 h 6857999"/>
              <a:gd name="connsiteX142" fmla="*/ 11664029 w 12191999"/>
              <a:gd name="connsiteY142" fmla="*/ 6199396 h 6857999"/>
              <a:gd name="connsiteX143" fmla="*/ 11810007 w 12191999"/>
              <a:gd name="connsiteY143" fmla="*/ 6058392 h 6857999"/>
              <a:gd name="connsiteX144" fmla="*/ 11811750 w 12191999"/>
              <a:gd name="connsiteY144" fmla="*/ 6056734 h 6857999"/>
              <a:gd name="connsiteX145" fmla="*/ 11832410 w 12191999"/>
              <a:gd name="connsiteY145" fmla="*/ 6052993 h 6857999"/>
              <a:gd name="connsiteX146" fmla="*/ 11901105 w 12191999"/>
              <a:gd name="connsiteY146" fmla="*/ 6027123 h 6857999"/>
              <a:gd name="connsiteX147" fmla="*/ 11875234 w 12191999"/>
              <a:gd name="connsiteY147" fmla="*/ 5958429 h 6857999"/>
              <a:gd name="connsiteX148" fmla="*/ 11806538 w 12191999"/>
              <a:gd name="connsiteY148" fmla="*/ 5984299 h 6857999"/>
              <a:gd name="connsiteX149" fmla="*/ 11805799 w 12191999"/>
              <a:gd name="connsiteY149" fmla="*/ 6025404 h 6857999"/>
              <a:gd name="connsiteX150" fmla="*/ 11801590 w 12191999"/>
              <a:gd name="connsiteY150" fmla="*/ 6046064 h 6857999"/>
              <a:gd name="connsiteX151" fmla="*/ 11800060 w 12191999"/>
              <a:gd name="connsiteY151" fmla="*/ 6047552 h 6857999"/>
              <a:gd name="connsiteX152" fmla="*/ 11653657 w 12191999"/>
              <a:gd name="connsiteY152" fmla="*/ 6188896 h 6857999"/>
              <a:gd name="connsiteX153" fmla="*/ 11647493 w 12191999"/>
              <a:gd name="connsiteY153" fmla="*/ 6190809 h 6857999"/>
              <a:gd name="connsiteX154" fmla="*/ 11647110 w 12191999"/>
              <a:gd name="connsiteY154" fmla="*/ 6184348 h 6857999"/>
              <a:gd name="connsiteX155" fmla="*/ 11647110 w 12191999"/>
              <a:gd name="connsiteY155" fmla="*/ 6184093 h 6857999"/>
              <a:gd name="connsiteX156" fmla="*/ 11726518 w 12191999"/>
              <a:gd name="connsiteY156" fmla="*/ 5997220 h 6857999"/>
              <a:gd name="connsiteX157" fmla="*/ 11727453 w 12191999"/>
              <a:gd name="connsiteY157" fmla="*/ 5995010 h 6857999"/>
              <a:gd name="connsiteX158" fmla="*/ 11745010 w 12191999"/>
              <a:gd name="connsiteY158" fmla="*/ 5983532 h 6857999"/>
              <a:gd name="connsiteX159" fmla="*/ 11797973 w 12191999"/>
              <a:gd name="connsiteY159" fmla="*/ 5932882 h 6857999"/>
              <a:gd name="connsiteX160" fmla="*/ 11747322 w 12191999"/>
              <a:gd name="connsiteY160" fmla="*/ 5879920 h 6857999"/>
              <a:gd name="connsiteX161" fmla="*/ 11694359 w 12191999"/>
              <a:gd name="connsiteY161" fmla="*/ 5930569 h 6857999"/>
              <a:gd name="connsiteX162" fmla="*/ 11709727 w 12191999"/>
              <a:gd name="connsiteY162" fmla="*/ 5968569 h 6857999"/>
              <a:gd name="connsiteX163" fmla="*/ 11713638 w 12191999"/>
              <a:gd name="connsiteY163" fmla="*/ 5989186 h 6857999"/>
              <a:gd name="connsiteX164" fmla="*/ 11712787 w 12191999"/>
              <a:gd name="connsiteY164" fmla="*/ 5991184 h 6857999"/>
              <a:gd name="connsiteX165" fmla="*/ 11633295 w 12191999"/>
              <a:gd name="connsiteY165" fmla="*/ 6178482 h 6857999"/>
              <a:gd name="connsiteX166" fmla="*/ 11628363 w 12191999"/>
              <a:gd name="connsiteY166" fmla="*/ 6182732 h 6857999"/>
              <a:gd name="connsiteX167" fmla="*/ 11625473 w 12191999"/>
              <a:gd name="connsiteY167" fmla="*/ 6176951 h 6857999"/>
              <a:gd name="connsiteX168" fmla="*/ 11625473 w 12191999"/>
              <a:gd name="connsiteY168" fmla="*/ 5971247 h 6857999"/>
              <a:gd name="connsiteX169" fmla="*/ 11637163 w 12191999"/>
              <a:gd name="connsiteY169" fmla="*/ 5953818 h 6857999"/>
              <a:gd name="connsiteX170" fmla="*/ 11666239 w 12191999"/>
              <a:gd name="connsiteY170" fmla="*/ 5886483 h 6857999"/>
              <a:gd name="connsiteX171" fmla="*/ 11619171 w 12191999"/>
              <a:gd name="connsiteY171" fmla="*/ 5853750 h 6857999"/>
              <a:gd name="connsiteX172" fmla="*/ 0 w 12191999"/>
              <a:gd name="connsiteY172" fmla="*/ 0 h 6857999"/>
              <a:gd name="connsiteX173" fmla="*/ 12191999 w 12191999"/>
              <a:gd name="connsiteY173" fmla="*/ 0 h 6857999"/>
              <a:gd name="connsiteX174" fmla="*/ 12191999 w 12191999"/>
              <a:gd name="connsiteY174" fmla="*/ 6857999 h 6857999"/>
              <a:gd name="connsiteX175" fmla="*/ 0 w 12191999"/>
              <a:gd name="connsiteY17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1999" h="6857999">
                <a:moveTo>
                  <a:pt x="11480217" y="6632401"/>
                </a:moveTo>
                <a:cubicBezTo>
                  <a:pt x="11441459" y="6664424"/>
                  <a:pt x="11392673" y="6681789"/>
                  <a:pt x="11342400" y="6681458"/>
                </a:cubicBezTo>
                <a:cubicBezTo>
                  <a:pt x="11313805" y="6681169"/>
                  <a:pt x="11285570" y="6675051"/>
                  <a:pt x="11259421" y="6663476"/>
                </a:cubicBezTo>
                <a:lnTo>
                  <a:pt x="11259421" y="6700715"/>
                </a:lnTo>
                <a:cubicBezTo>
                  <a:pt x="11285982" y="6710322"/>
                  <a:pt x="11314074" y="6715002"/>
                  <a:pt x="11342315" y="6714531"/>
                </a:cubicBezTo>
                <a:cubicBezTo>
                  <a:pt x="11393497" y="6714531"/>
                  <a:pt x="11438812" y="6702075"/>
                  <a:pt x="11480217" y="6672318"/>
                </a:cubicBezTo>
                <a:cubicBezTo>
                  <a:pt x="11516562" y="6700035"/>
                  <a:pt x="11567106" y="6714531"/>
                  <a:pt x="11618118" y="6714531"/>
                </a:cubicBezTo>
                <a:lnTo>
                  <a:pt x="11618075" y="6714573"/>
                </a:lnTo>
                <a:cubicBezTo>
                  <a:pt x="11669257" y="6714573"/>
                  <a:pt x="11719589" y="6700077"/>
                  <a:pt x="11755977" y="6672361"/>
                </a:cubicBezTo>
                <a:cubicBezTo>
                  <a:pt x="11797382" y="6702245"/>
                  <a:pt x="11842867" y="6714573"/>
                  <a:pt x="11893879" y="6714573"/>
                </a:cubicBezTo>
                <a:cubicBezTo>
                  <a:pt x="11922109" y="6715028"/>
                  <a:pt x="11950183" y="6710331"/>
                  <a:pt x="11976730" y="6700715"/>
                </a:cubicBezTo>
                <a:lnTo>
                  <a:pt x="11976730" y="6663476"/>
                </a:lnTo>
                <a:cubicBezTo>
                  <a:pt x="11950582" y="6675051"/>
                  <a:pt x="11922347" y="6681169"/>
                  <a:pt x="11893751" y="6681458"/>
                </a:cubicBezTo>
                <a:cubicBezTo>
                  <a:pt x="11843479" y="6681789"/>
                  <a:pt x="11794691" y="6664424"/>
                  <a:pt x="11755935" y="6632401"/>
                </a:cubicBezTo>
                <a:cubicBezTo>
                  <a:pt x="11718186" y="6664156"/>
                  <a:pt x="11669427" y="6678482"/>
                  <a:pt x="11618075" y="6678482"/>
                </a:cubicBezTo>
                <a:cubicBezTo>
                  <a:pt x="11566724" y="6678482"/>
                  <a:pt x="11517965" y="6664156"/>
                  <a:pt x="11480217" y="6632401"/>
                </a:cubicBezTo>
                <a:close/>
                <a:moveTo>
                  <a:pt x="11480259" y="6567997"/>
                </a:moveTo>
                <a:cubicBezTo>
                  <a:pt x="11441697" y="6600589"/>
                  <a:pt x="11392933" y="6618639"/>
                  <a:pt x="11342443" y="6619009"/>
                </a:cubicBezTo>
                <a:cubicBezTo>
                  <a:pt x="11313880" y="6618881"/>
                  <a:pt x="11285643" y="6612922"/>
                  <a:pt x="11259464" y="6601495"/>
                </a:cubicBezTo>
                <a:lnTo>
                  <a:pt x="11259464" y="6639754"/>
                </a:lnTo>
                <a:cubicBezTo>
                  <a:pt x="11285676" y="6650827"/>
                  <a:pt x="11313859" y="6656481"/>
                  <a:pt x="11342315" y="6656375"/>
                </a:cubicBezTo>
                <a:cubicBezTo>
                  <a:pt x="11393327" y="6656375"/>
                  <a:pt x="11438855" y="6639669"/>
                  <a:pt x="11480217" y="6607361"/>
                </a:cubicBezTo>
                <a:cubicBezTo>
                  <a:pt x="11518475" y="6640391"/>
                  <a:pt x="11571613" y="6655652"/>
                  <a:pt x="11618118" y="6655652"/>
                </a:cubicBezTo>
                <a:cubicBezTo>
                  <a:pt x="11664624" y="6655652"/>
                  <a:pt x="11717676" y="6640391"/>
                  <a:pt x="11756020" y="6607361"/>
                </a:cubicBezTo>
                <a:cubicBezTo>
                  <a:pt x="11797382" y="6639669"/>
                  <a:pt x="11842739" y="6656375"/>
                  <a:pt x="11893921" y="6656375"/>
                </a:cubicBezTo>
                <a:cubicBezTo>
                  <a:pt x="11922377" y="6656481"/>
                  <a:pt x="11950561" y="6650827"/>
                  <a:pt x="11976772" y="6639754"/>
                </a:cubicBezTo>
                <a:lnTo>
                  <a:pt x="11976772" y="6601495"/>
                </a:lnTo>
                <a:cubicBezTo>
                  <a:pt x="11950595" y="6612922"/>
                  <a:pt x="11922356" y="6618881"/>
                  <a:pt x="11893793" y="6619009"/>
                </a:cubicBezTo>
                <a:cubicBezTo>
                  <a:pt x="11843305" y="6618639"/>
                  <a:pt x="11794538" y="6600589"/>
                  <a:pt x="11755977" y="6567997"/>
                </a:cubicBezTo>
                <a:cubicBezTo>
                  <a:pt x="11717472" y="6600772"/>
                  <a:pt x="11668683" y="6618992"/>
                  <a:pt x="11618118" y="6619476"/>
                </a:cubicBezTo>
                <a:cubicBezTo>
                  <a:pt x="11567553" y="6618992"/>
                  <a:pt x="11518764" y="6600772"/>
                  <a:pt x="11480259" y="6567997"/>
                </a:cubicBezTo>
                <a:close/>
                <a:moveTo>
                  <a:pt x="11480216" y="6488377"/>
                </a:moveTo>
                <a:cubicBezTo>
                  <a:pt x="11454285" y="6533948"/>
                  <a:pt x="11389755" y="6558391"/>
                  <a:pt x="11342315" y="6558391"/>
                </a:cubicBezTo>
                <a:cubicBezTo>
                  <a:pt x="11313462" y="6557855"/>
                  <a:pt x="11285112" y="6550743"/>
                  <a:pt x="11259421" y="6537603"/>
                </a:cubicBezTo>
                <a:lnTo>
                  <a:pt x="11259421" y="6577733"/>
                </a:lnTo>
                <a:cubicBezTo>
                  <a:pt x="11285634" y="6588815"/>
                  <a:pt x="11313813" y="6594499"/>
                  <a:pt x="11342272" y="6594439"/>
                </a:cubicBezTo>
                <a:cubicBezTo>
                  <a:pt x="11393497" y="6594439"/>
                  <a:pt x="11434561" y="6579773"/>
                  <a:pt x="11480216" y="6542875"/>
                </a:cubicBezTo>
                <a:cubicBezTo>
                  <a:pt x="11518007" y="6574757"/>
                  <a:pt x="11568551" y="6596607"/>
                  <a:pt x="11618117" y="6596607"/>
                </a:cubicBezTo>
                <a:lnTo>
                  <a:pt x="11618075" y="6596650"/>
                </a:lnTo>
                <a:cubicBezTo>
                  <a:pt x="11667641" y="6596650"/>
                  <a:pt x="11718185" y="6574800"/>
                  <a:pt x="11755976" y="6542917"/>
                </a:cubicBezTo>
                <a:cubicBezTo>
                  <a:pt x="11801589" y="6579816"/>
                  <a:pt x="11842866" y="6594439"/>
                  <a:pt x="11893878" y="6594439"/>
                </a:cubicBezTo>
                <a:cubicBezTo>
                  <a:pt x="11922338" y="6594499"/>
                  <a:pt x="11950518" y="6588815"/>
                  <a:pt x="11976729" y="6577733"/>
                </a:cubicBezTo>
                <a:lnTo>
                  <a:pt x="11976729" y="6537603"/>
                </a:lnTo>
                <a:cubicBezTo>
                  <a:pt x="11951036" y="6550743"/>
                  <a:pt x="11922687" y="6557855"/>
                  <a:pt x="11893835" y="6558391"/>
                </a:cubicBezTo>
                <a:cubicBezTo>
                  <a:pt x="11846395" y="6558391"/>
                  <a:pt x="11781865" y="6533948"/>
                  <a:pt x="11755934" y="6488377"/>
                </a:cubicBezTo>
                <a:cubicBezTo>
                  <a:pt x="11730045" y="6533948"/>
                  <a:pt x="11665473" y="6558391"/>
                  <a:pt x="11618075" y="6558391"/>
                </a:cubicBezTo>
                <a:cubicBezTo>
                  <a:pt x="11570677" y="6558391"/>
                  <a:pt x="11506105" y="6533948"/>
                  <a:pt x="11480216" y="6488377"/>
                </a:cubicBezTo>
                <a:close/>
                <a:moveTo>
                  <a:pt x="11973627" y="6258616"/>
                </a:moveTo>
                <a:cubicBezTo>
                  <a:pt x="11833940" y="6280084"/>
                  <a:pt x="11675633" y="6357749"/>
                  <a:pt x="11639160" y="6376326"/>
                </a:cubicBezTo>
                <a:cubicBezTo>
                  <a:pt x="11677419" y="6388611"/>
                  <a:pt x="11724902" y="6393925"/>
                  <a:pt x="11775956" y="6389674"/>
                </a:cubicBezTo>
                <a:cubicBezTo>
                  <a:pt x="11847117" y="6383722"/>
                  <a:pt x="11908672" y="6360597"/>
                  <a:pt x="11945528" y="6329820"/>
                </a:cubicBezTo>
                <a:cubicBezTo>
                  <a:pt x="11973116" y="6307247"/>
                  <a:pt x="11978770" y="6284675"/>
                  <a:pt x="11976262" y="6268308"/>
                </a:cubicBezTo>
                <a:cubicBezTo>
                  <a:pt x="11975752" y="6264989"/>
                  <a:pt x="11974868" y="6261736"/>
                  <a:pt x="11973627" y="6258616"/>
                </a:cubicBezTo>
                <a:close/>
                <a:moveTo>
                  <a:pt x="11262694" y="6258490"/>
                </a:moveTo>
                <a:lnTo>
                  <a:pt x="11262651" y="6258618"/>
                </a:lnTo>
                <a:lnTo>
                  <a:pt x="11262658" y="6258619"/>
                </a:lnTo>
                <a:lnTo>
                  <a:pt x="11260016" y="6268182"/>
                </a:lnTo>
                <a:cubicBezTo>
                  <a:pt x="11257508" y="6284549"/>
                  <a:pt x="11263162" y="6307122"/>
                  <a:pt x="11290793" y="6329694"/>
                </a:cubicBezTo>
                <a:cubicBezTo>
                  <a:pt x="11327564" y="6360642"/>
                  <a:pt x="11389118" y="6383597"/>
                  <a:pt x="11460279" y="6389676"/>
                </a:cubicBezTo>
                <a:cubicBezTo>
                  <a:pt x="11511334" y="6393927"/>
                  <a:pt x="11558860" y="6388613"/>
                  <a:pt x="11597118" y="6376328"/>
                </a:cubicBezTo>
                <a:cubicBezTo>
                  <a:pt x="11569763" y="6362395"/>
                  <a:pt x="11473853" y="6315225"/>
                  <a:pt x="11368695" y="6283454"/>
                </a:cubicBezTo>
                <a:lnTo>
                  <a:pt x="11262658" y="6258619"/>
                </a:lnTo>
                <a:close/>
                <a:moveTo>
                  <a:pt x="11349328" y="6212452"/>
                </a:moveTo>
                <a:cubicBezTo>
                  <a:pt x="11308902" y="6214747"/>
                  <a:pt x="11280931" y="6229668"/>
                  <a:pt x="11267880" y="6248755"/>
                </a:cubicBezTo>
                <a:cubicBezTo>
                  <a:pt x="11401913" y="6270223"/>
                  <a:pt x="11551420" y="6341554"/>
                  <a:pt x="11596310" y="6364127"/>
                </a:cubicBezTo>
                <a:cubicBezTo>
                  <a:pt x="11577733" y="6321659"/>
                  <a:pt x="11543726" y="6281530"/>
                  <a:pt x="11496965" y="6252454"/>
                </a:cubicBezTo>
                <a:cubicBezTo>
                  <a:pt x="11449014" y="6222611"/>
                  <a:pt x="11397407" y="6209646"/>
                  <a:pt x="11349328" y="6212452"/>
                </a:cubicBezTo>
                <a:close/>
                <a:moveTo>
                  <a:pt x="11886907" y="6212451"/>
                </a:moveTo>
                <a:cubicBezTo>
                  <a:pt x="11838828" y="6209645"/>
                  <a:pt x="11787221" y="6222610"/>
                  <a:pt x="11739270" y="6252453"/>
                </a:cubicBezTo>
                <a:cubicBezTo>
                  <a:pt x="11692509" y="6281529"/>
                  <a:pt x="11658502" y="6321658"/>
                  <a:pt x="11639925" y="6364126"/>
                </a:cubicBezTo>
                <a:cubicBezTo>
                  <a:pt x="11684858" y="6341553"/>
                  <a:pt x="11834322" y="6270222"/>
                  <a:pt x="11968355" y="6248754"/>
                </a:cubicBezTo>
                <a:cubicBezTo>
                  <a:pt x="11955305" y="6229667"/>
                  <a:pt x="11927333" y="6214746"/>
                  <a:pt x="11886907" y="6212451"/>
                </a:cubicBezTo>
                <a:close/>
                <a:moveTo>
                  <a:pt x="11619171" y="5853750"/>
                </a:moveTo>
                <a:cubicBezTo>
                  <a:pt x="11612436" y="5853600"/>
                  <a:pt x="11605560" y="5854767"/>
                  <a:pt x="11598904" y="5857408"/>
                </a:cubicBezTo>
                <a:cubicBezTo>
                  <a:pt x="11572280" y="5867973"/>
                  <a:pt x="11559264" y="5898119"/>
                  <a:pt x="11569827" y="5924742"/>
                </a:cubicBezTo>
                <a:cubicBezTo>
                  <a:pt x="11575098" y="5938026"/>
                  <a:pt x="11585620" y="5948546"/>
                  <a:pt x="11598904" y="5953818"/>
                </a:cubicBezTo>
                <a:cubicBezTo>
                  <a:pt x="11605952" y="5956739"/>
                  <a:pt x="11610547" y="5963617"/>
                  <a:pt x="11610552" y="5971247"/>
                </a:cubicBezTo>
                <a:lnTo>
                  <a:pt x="11610552" y="6176909"/>
                </a:lnTo>
                <a:cubicBezTo>
                  <a:pt x="11610552" y="6179969"/>
                  <a:pt x="11609404" y="6182307"/>
                  <a:pt x="11607661" y="6182690"/>
                </a:cubicBezTo>
                <a:cubicBezTo>
                  <a:pt x="11605918" y="6183072"/>
                  <a:pt x="11603963" y="6181287"/>
                  <a:pt x="11602730" y="6178439"/>
                </a:cubicBezTo>
                <a:lnTo>
                  <a:pt x="11523322" y="5991397"/>
                </a:lnTo>
                <a:lnTo>
                  <a:pt x="11522387" y="5989186"/>
                </a:lnTo>
                <a:cubicBezTo>
                  <a:pt x="11519385" y="5982156"/>
                  <a:pt x="11520933" y="5974011"/>
                  <a:pt x="11526297" y="5968569"/>
                </a:cubicBezTo>
                <a:cubicBezTo>
                  <a:pt x="11546693" y="5948424"/>
                  <a:pt x="11546893" y="5915561"/>
                  <a:pt x="11526748" y="5895167"/>
                </a:cubicBezTo>
                <a:cubicBezTo>
                  <a:pt x="11506603" y="5874772"/>
                  <a:pt x="11473743" y="5874570"/>
                  <a:pt x="11453347" y="5894714"/>
                </a:cubicBezTo>
                <a:cubicBezTo>
                  <a:pt x="11432953" y="5914859"/>
                  <a:pt x="11432750" y="5947722"/>
                  <a:pt x="11452895" y="5968117"/>
                </a:cubicBezTo>
                <a:cubicBezTo>
                  <a:pt x="11462938" y="5978283"/>
                  <a:pt x="11476727" y="5983860"/>
                  <a:pt x="11491014" y="5983532"/>
                </a:cubicBezTo>
                <a:cubicBezTo>
                  <a:pt x="11498653" y="5983443"/>
                  <a:pt x="11505587" y="5987978"/>
                  <a:pt x="11508571" y="5995010"/>
                </a:cubicBezTo>
                <a:lnTo>
                  <a:pt x="11509506" y="5997220"/>
                </a:lnTo>
                <a:lnTo>
                  <a:pt x="11588829" y="6184050"/>
                </a:lnTo>
                <a:cubicBezTo>
                  <a:pt x="11588821" y="6184135"/>
                  <a:pt x="11588821" y="6184220"/>
                  <a:pt x="11588829" y="6184305"/>
                </a:cubicBezTo>
                <a:cubicBezTo>
                  <a:pt x="11589977" y="6187154"/>
                  <a:pt x="11589892" y="6189747"/>
                  <a:pt x="11588447" y="6190767"/>
                </a:cubicBezTo>
                <a:cubicBezTo>
                  <a:pt x="11587001" y="6191787"/>
                  <a:pt x="11584493" y="6190767"/>
                  <a:pt x="11582283" y="6188854"/>
                </a:cubicBezTo>
                <a:lnTo>
                  <a:pt x="11436347" y="6047637"/>
                </a:lnTo>
                <a:lnTo>
                  <a:pt x="11434646" y="6045979"/>
                </a:lnTo>
                <a:cubicBezTo>
                  <a:pt x="11429205" y="6040643"/>
                  <a:pt x="11427526" y="6032549"/>
                  <a:pt x="11430396" y="6025489"/>
                </a:cubicBezTo>
                <a:cubicBezTo>
                  <a:pt x="11441254" y="5998985"/>
                  <a:pt x="11428571" y="5968696"/>
                  <a:pt x="11402066" y="5957838"/>
                </a:cubicBezTo>
                <a:cubicBezTo>
                  <a:pt x="11375562" y="5946979"/>
                  <a:pt x="11345273" y="5959662"/>
                  <a:pt x="11334415" y="5986166"/>
                </a:cubicBezTo>
                <a:cubicBezTo>
                  <a:pt x="11323556" y="6012671"/>
                  <a:pt x="11336240" y="6042960"/>
                  <a:pt x="11362744" y="6053818"/>
                </a:cubicBezTo>
                <a:cubicBezTo>
                  <a:pt x="11375944" y="6059226"/>
                  <a:pt x="11390789" y="6058958"/>
                  <a:pt x="11403785" y="6053078"/>
                </a:cubicBezTo>
                <a:cubicBezTo>
                  <a:pt x="11410782" y="6050045"/>
                  <a:pt x="11418916" y="6051521"/>
                  <a:pt x="11424402" y="6056819"/>
                </a:cubicBezTo>
                <a:lnTo>
                  <a:pt x="11426144" y="6058477"/>
                </a:lnTo>
                <a:lnTo>
                  <a:pt x="11572123" y="6199481"/>
                </a:lnTo>
                <a:cubicBezTo>
                  <a:pt x="11574291" y="6201607"/>
                  <a:pt x="11575226" y="6204030"/>
                  <a:pt x="11574291" y="6205560"/>
                </a:cubicBezTo>
                <a:cubicBezTo>
                  <a:pt x="11573356" y="6207091"/>
                  <a:pt x="11570720" y="6207218"/>
                  <a:pt x="11567872" y="6206198"/>
                </a:cubicBezTo>
                <a:lnTo>
                  <a:pt x="11378194" y="6133421"/>
                </a:lnTo>
                <a:lnTo>
                  <a:pt x="11375941" y="6132571"/>
                </a:lnTo>
                <a:cubicBezTo>
                  <a:pt x="11368849" y="6129856"/>
                  <a:pt x="11364076" y="6123156"/>
                  <a:pt x="11363826" y="6115567"/>
                </a:cubicBezTo>
                <a:cubicBezTo>
                  <a:pt x="11363463" y="6086927"/>
                  <a:pt x="11339952" y="6064003"/>
                  <a:pt x="11311311" y="6064365"/>
                </a:cubicBezTo>
                <a:cubicBezTo>
                  <a:pt x="11282672" y="6064728"/>
                  <a:pt x="11259748" y="6088239"/>
                  <a:pt x="11260110" y="6116879"/>
                </a:cubicBezTo>
                <a:cubicBezTo>
                  <a:pt x="11260472" y="6145519"/>
                  <a:pt x="11283984" y="6168445"/>
                  <a:pt x="11312624" y="6168080"/>
                </a:cubicBezTo>
                <a:cubicBezTo>
                  <a:pt x="11326988" y="6167901"/>
                  <a:pt x="11340633" y="6161767"/>
                  <a:pt x="11350307" y="6151148"/>
                </a:cubicBezTo>
                <a:cubicBezTo>
                  <a:pt x="11355559" y="6145613"/>
                  <a:pt x="11363629" y="6143785"/>
                  <a:pt x="11370754" y="6146514"/>
                </a:cubicBezTo>
                <a:lnTo>
                  <a:pt x="11372795" y="6147322"/>
                </a:lnTo>
                <a:lnTo>
                  <a:pt x="11562388" y="6220098"/>
                </a:lnTo>
                <a:lnTo>
                  <a:pt x="11562771" y="6220098"/>
                </a:lnTo>
                <a:cubicBezTo>
                  <a:pt x="11565576" y="6221246"/>
                  <a:pt x="11567532" y="6222479"/>
                  <a:pt x="11567022" y="6226135"/>
                </a:cubicBezTo>
                <a:cubicBezTo>
                  <a:pt x="11567005" y="6226305"/>
                  <a:pt x="11567005" y="6226475"/>
                  <a:pt x="11567022" y="6226645"/>
                </a:cubicBezTo>
                <a:cubicBezTo>
                  <a:pt x="11566715" y="6228898"/>
                  <a:pt x="11566558" y="6231172"/>
                  <a:pt x="11566554" y="6233447"/>
                </a:cubicBezTo>
                <a:cubicBezTo>
                  <a:pt x="11566571" y="6254689"/>
                  <a:pt x="11579515" y="6273780"/>
                  <a:pt x="11599244" y="6281653"/>
                </a:cubicBezTo>
                <a:cubicBezTo>
                  <a:pt x="11606301" y="6284590"/>
                  <a:pt x="11610896" y="6291481"/>
                  <a:pt x="11610892" y="6299124"/>
                </a:cubicBezTo>
                <a:lnTo>
                  <a:pt x="11610892" y="6515498"/>
                </a:lnTo>
                <a:lnTo>
                  <a:pt x="11625770" y="6515498"/>
                </a:lnTo>
                <a:lnTo>
                  <a:pt x="11625770" y="6299124"/>
                </a:lnTo>
                <a:cubicBezTo>
                  <a:pt x="11625762" y="6291468"/>
                  <a:pt x="11630382" y="6284564"/>
                  <a:pt x="11637460" y="6281653"/>
                </a:cubicBezTo>
                <a:cubicBezTo>
                  <a:pt x="11657189" y="6273780"/>
                  <a:pt x="11670133" y="6254689"/>
                  <a:pt x="11670150" y="6233447"/>
                </a:cubicBezTo>
                <a:cubicBezTo>
                  <a:pt x="11670146" y="6231117"/>
                  <a:pt x="11669989" y="6228787"/>
                  <a:pt x="11669683" y="6226475"/>
                </a:cubicBezTo>
                <a:cubicBezTo>
                  <a:pt x="11669695" y="6226348"/>
                  <a:pt x="11669695" y="6226220"/>
                  <a:pt x="11669683" y="6226092"/>
                </a:cubicBezTo>
                <a:cubicBezTo>
                  <a:pt x="11669087" y="6222479"/>
                  <a:pt x="11671043" y="6221246"/>
                  <a:pt x="11673934" y="6220098"/>
                </a:cubicBezTo>
                <a:lnTo>
                  <a:pt x="11674189" y="6220098"/>
                </a:lnTo>
                <a:lnTo>
                  <a:pt x="11863909" y="6147279"/>
                </a:lnTo>
                <a:lnTo>
                  <a:pt x="11865950" y="6146472"/>
                </a:lnTo>
                <a:cubicBezTo>
                  <a:pt x="11873074" y="6143743"/>
                  <a:pt x="11881143" y="6145570"/>
                  <a:pt x="11886397" y="6151105"/>
                </a:cubicBezTo>
                <a:cubicBezTo>
                  <a:pt x="11905811" y="6172165"/>
                  <a:pt x="11938620" y="6173495"/>
                  <a:pt x="11959680" y="6154081"/>
                </a:cubicBezTo>
                <a:cubicBezTo>
                  <a:pt x="11975302" y="6139683"/>
                  <a:pt x="11980556" y="6117209"/>
                  <a:pt x="11972947" y="6097373"/>
                </a:cubicBezTo>
                <a:lnTo>
                  <a:pt x="11972692" y="6097416"/>
                </a:lnTo>
                <a:cubicBezTo>
                  <a:pt x="11962434" y="6070673"/>
                  <a:pt x="11932439" y="6057309"/>
                  <a:pt x="11905696" y="6067567"/>
                </a:cubicBezTo>
                <a:cubicBezTo>
                  <a:pt x="11885845" y="6075181"/>
                  <a:pt x="11872653" y="6094139"/>
                  <a:pt x="11872411" y="6115397"/>
                </a:cubicBezTo>
                <a:cubicBezTo>
                  <a:pt x="11872160" y="6122986"/>
                  <a:pt x="11867387" y="6129686"/>
                  <a:pt x="11860296" y="6132401"/>
                </a:cubicBezTo>
                <a:lnTo>
                  <a:pt x="11858298" y="6133166"/>
                </a:lnTo>
                <a:lnTo>
                  <a:pt x="11668322" y="6206113"/>
                </a:lnTo>
                <a:cubicBezTo>
                  <a:pt x="11665432" y="6207133"/>
                  <a:pt x="11662839" y="6206963"/>
                  <a:pt x="11661904" y="6205475"/>
                </a:cubicBezTo>
                <a:cubicBezTo>
                  <a:pt x="11660968" y="6203987"/>
                  <a:pt x="11661904" y="6201522"/>
                  <a:pt x="11664029" y="6199396"/>
                </a:cubicBezTo>
                <a:lnTo>
                  <a:pt x="11810007" y="6058392"/>
                </a:lnTo>
                <a:lnTo>
                  <a:pt x="11811750" y="6056734"/>
                </a:lnTo>
                <a:cubicBezTo>
                  <a:pt x="11817251" y="6051429"/>
                  <a:pt x="11825400" y="6049953"/>
                  <a:pt x="11832410" y="6052993"/>
                </a:cubicBezTo>
                <a:cubicBezTo>
                  <a:pt x="11858524" y="6064819"/>
                  <a:pt x="11889279" y="6053236"/>
                  <a:pt x="11901105" y="6027123"/>
                </a:cubicBezTo>
                <a:cubicBezTo>
                  <a:pt x="11912932" y="6001010"/>
                  <a:pt x="11901347" y="5970255"/>
                  <a:pt x="11875234" y="5958429"/>
                </a:cubicBezTo>
                <a:cubicBezTo>
                  <a:pt x="11849120" y="5946604"/>
                  <a:pt x="11818365" y="5958186"/>
                  <a:pt x="11806538" y="5984299"/>
                </a:cubicBezTo>
                <a:cubicBezTo>
                  <a:pt x="11800647" y="5997315"/>
                  <a:pt x="11800379" y="6012185"/>
                  <a:pt x="11805799" y="6025404"/>
                </a:cubicBezTo>
                <a:cubicBezTo>
                  <a:pt x="11808757" y="6032503"/>
                  <a:pt x="11807087" y="6040687"/>
                  <a:pt x="11801590" y="6046064"/>
                </a:cubicBezTo>
                <a:lnTo>
                  <a:pt x="11800060" y="6047552"/>
                </a:lnTo>
                <a:lnTo>
                  <a:pt x="11653657" y="6188896"/>
                </a:lnTo>
                <a:cubicBezTo>
                  <a:pt x="11651446" y="6190979"/>
                  <a:pt x="11648980" y="6191829"/>
                  <a:pt x="11647493" y="6190809"/>
                </a:cubicBezTo>
                <a:cubicBezTo>
                  <a:pt x="11646005" y="6189789"/>
                  <a:pt x="11645962" y="6187196"/>
                  <a:pt x="11647110" y="6184348"/>
                </a:cubicBezTo>
                <a:cubicBezTo>
                  <a:pt x="11647118" y="6184263"/>
                  <a:pt x="11647118" y="6184178"/>
                  <a:pt x="11647110" y="6184093"/>
                </a:cubicBezTo>
                <a:lnTo>
                  <a:pt x="11726518" y="5997220"/>
                </a:lnTo>
                <a:lnTo>
                  <a:pt x="11727453" y="5995010"/>
                </a:lnTo>
                <a:cubicBezTo>
                  <a:pt x="11730437" y="5987978"/>
                  <a:pt x="11737371" y="5983443"/>
                  <a:pt x="11745010" y="5983532"/>
                </a:cubicBezTo>
                <a:cubicBezTo>
                  <a:pt x="11773623" y="5984171"/>
                  <a:pt x="11797335" y="5961494"/>
                  <a:pt x="11797973" y="5932882"/>
                </a:cubicBezTo>
                <a:cubicBezTo>
                  <a:pt x="11798610" y="5904270"/>
                  <a:pt x="11775936" y="5880558"/>
                  <a:pt x="11747322" y="5879920"/>
                </a:cubicBezTo>
                <a:cubicBezTo>
                  <a:pt x="11718709" y="5879281"/>
                  <a:pt x="11694997" y="5901957"/>
                  <a:pt x="11694359" y="5930569"/>
                </a:cubicBezTo>
                <a:cubicBezTo>
                  <a:pt x="11694041" y="5944810"/>
                  <a:pt x="11699601" y="5958552"/>
                  <a:pt x="11709727" y="5968569"/>
                </a:cubicBezTo>
                <a:cubicBezTo>
                  <a:pt x="11715091" y="5974011"/>
                  <a:pt x="11716639" y="5982156"/>
                  <a:pt x="11713638" y="5989186"/>
                </a:cubicBezTo>
                <a:lnTo>
                  <a:pt x="11712787" y="5991184"/>
                </a:lnTo>
                <a:lnTo>
                  <a:pt x="11633295" y="6178482"/>
                </a:lnTo>
                <a:cubicBezTo>
                  <a:pt x="11632061" y="6181287"/>
                  <a:pt x="11630148" y="6183030"/>
                  <a:pt x="11628363" y="6182732"/>
                </a:cubicBezTo>
                <a:cubicBezTo>
                  <a:pt x="11626578" y="6182435"/>
                  <a:pt x="11625515" y="6180012"/>
                  <a:pt x="11625473" y="6176951"/>
                </a:cubicBezTo>
                <a:lnTo>
                  <a:pt x="11625473" y="5971247"/>
                </a:lnTo>
                <a:cubicBezTo>
                  <a:pt x="11625481" y="5963607"/>
                  <a:pt x="11630097" y="5956726"/>
                  <a:pt x="11637163" y="5953818"/>
                </a:cubicBezTo>
                <a:cubicBezTo>
                  <a:pt x="11663787" y="5943253"/>
                  <a:pt x="11676803" y="5913106"/>
                  <a:pt x="11666239" y="5886483"/>
                </a:cubicBezTo>
                <a:cubicBezTo>
                  <a:pt x="11658313" y="5866516"/>
                  <a:pt x="11639376" y="5854202"/>
                  <a:pt x="11619171" y="5853750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699802"/>
            <a:ext cx="914717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762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F8850D-1CF7-6B46-B08A-B44AFC8E2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063" y="6308906"/>
            <a:ext cx="9147175" cy="306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25400" dist="12700" algn="ctr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5854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612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  <p15:guide id="23" pos="6959">
          <p15:clr>
            <a:srgbClr val="000000"/>
          </p15:clr>
        </p15:guide>
        <p15:guide id="24" orient="horz" pos="397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143000"/>
            <a:ext cx="9575801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252" y="2285999"/>
            <a:ext cx="9575496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4" name="Graphic 123">
            <a:extLst>
              <a:ext uri="{FF2B5EF4-FFF2-40B4-BE49-F238E27FC236}">
                <a16:creationId xmlns:a16="http://schemas.microsoft.com/office/drawing/2014/main" id="{AC9E335E-F57D-DD4A-8161-13E1C05B08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9AE3E87-1FA7-0A4B-B181-B3973A156569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75FB7F1A-1D28-8942-85B8-421C6ED01F5A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6EE73114-0102-6049-8DB9-4195B419FC1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794B5E88-E045-EA44-9E73-D129EC69B1E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0" name="Graphic 25">
            <a:extLst>
              <a:ext uri="{FF2B5EF4-FFF2-40B4-BE49-F238E27FC236}">
                <a16:creationId xmlns:a16="http://schemas.microsoft.com/office/drawing/2014/main" id="{265AE20D-90C5-4A49-BC6E-448B7E046F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614AD151-36A1-E241-B3C1-8732D7FBE015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D43CCEBB-7D6F-3847-989A-E1940508F282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4627BC2E-B379-3B47-97BD-91F4A4E7123B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62C89559-401B-894A-A3E7-19BF652DB51D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AF996892-E314-134D-AE42-598D682A8B9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734D86F3-8D4B-D144-9E3F-F9018DCDAA24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C2938262-5AFF-974D-B2E6-F2CBF4A98B32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FD455320-AC1D-414C-9731-7B53FC66C78E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D7D7BAE7-B083-A14E-A7B0-361377FDA866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68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5563" y="4567239"/>
            <a:ext cx="9549578" cy="1285240"/>
          </a:xfrm>
        </p:spPr>
        <p:txBody>
          <a:bodyPr wrap="square" rIns="0" anchor="b">
            <a:normAutofit/>
          </a:bodyPr>
          <a:lstStyle>
            <a:lvl1pPr algn="ctr">
              <a:defRPr sz="45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title</a:t>
            </a:r>
          </a:p>
        </p:txBody>
      </p:sp>
      <p:grpSp>
        <p:nvGrpSpPr>
          <p:cNvPr id="30" name="Graphic 25">
            <a:extLst>
              <a:ext uri="{FF2B5EF4-FFF2-40B4-BE49-F238E27FC236}">
                <a16:creationId xmlns:a16="http://schemas.microsoft.com/office/drawing/2014/main" id="{64EF0E67-7D40-3A42-9613-E6619105E4B3}"/>
              </a:ext>
            </a:extLst>
          </p:cNvPr>
          <p:cNvGrpSpPr/>
          <p:nvPr userDrawn="1"/>
        </p:nvGrpSpPr>
        <p:grpSpPr>
          <a:xfrm>
            <a:off x="4671515" y="1104534"/>
            <a:ext cx="2857602" cy="3429176"/>
            <a:chOff x="1448558" y="4139636"/>
            <a:chExt cx="1603433" cy="1924143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87FC4C6-0FCC-E24D-B6FB-42937F32535E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A545EDB-4E2E-594B-8467-744148DB1523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17EC0CE-F8BF-9D46-8871-CF7159FA66A6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9D823AD-E624-F744-AAAF-C7F933A72CF7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B4846C8-FB77-1B42-ABD4-784CFD2B0851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7D2DFF4-9CEB-8149-9F9B-9489B085B926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A9161D5-27FA-114B-87D2-12468AB6902F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2FEB0BB-6F82-1545-A6BA-E01B245A9BA1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93FC7D42-747B-0F43-A244-ACB4E7340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5852479"/>
            <a:ext cx="9549578" cy="611650"/>
          </a:xfrm>
        </p:spPr>
        <p:txBody>
          <a:bodyPr anchor="b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="0" i="0">
                <a:solidFill>
                  <a:schemeClr val="accent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6062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35" userDrawn="1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860" y="980728"/>
            <a:ext cx="9099620" cy="2967265"/>
          </a:xfrm>
        </p:spPr>
        <p:txBody>
          <a:bodyPr wrap="square" rIns="0" anchor="b">
            <a:normAutofit/>
          </a:bodyPr>
          <a:lstStyle>
            <a:lvl1pPr>
              <a:defRPr sz="60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6860" y="4589463"/>
            <a:ext cx="9099619" cy="1120775"/>
          </a:xfrm>
        </p:spPr>
        <p:txBody>
          <a:bodyPr anchor="b">
            <a:normAutofit/>
          </a:bodyPr>
          <a:lstStyle>
            <a:lvl1pPr marL="0" indent="0">
              <a:buNone/>
              <a:defRPr sz="3000" b="0" i="0"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44" name="Graphic 25">
            <a:extLst>
              <a:ext uri="{FF2B5EF4-FFF2-40B4-BE49-F238E27FC236}">
                <a16:creationId xmlns:a16="http://schemas.microsoft.com/office/drawing/2014/main" id="{8967E83D-12CC-7544-9E83-E56202DCF2D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967594" y="3818895"/>
            <a:chExt cx="2565401" cy="2565392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7A284EC-568F-4E40-B6D5-C17E271BFE41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42B9999-B662-554C-B7B0-E056CE24E1BD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13E7E20-BBE4-3A41-B6B1-9C285184A4F4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D1E4C51-97AF-8E43-831E-130FC2C71CF4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B314A80B-9E68-4143-AA67-C1DDD5A85131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19C21D9-4CE4-5349-81BB-7BD18A74382E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DC0BA16-63FA-2146-8D60-A29571ED5623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3FC7225-6893-9643-B0F0-3982C3F6D097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16DDE0F-A4B0-4944-BDAA-86B7BE5183F2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55" name="Graphic 127">
            <a:extLst>
              <a:ext uri="{FF2B5EF4-FFF2-40B4-BE49-F238E27FC236}">
                <a16:creationId xmlns:a16="http://schemas.microsoft.com/office/drawing/2014/main" id="{D1F592DE-561C-495D-9D84-F344827758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413" y="0"/>
            <a:ext cx="1137022" cy="1141200"/>
            <a:chOff x="8255665" y="650934"/>
            <a:chExt cx="1714500" cy="1714254"/>
          </a:xfrm>
          <a:solidFill>
            <a:srgbClr val="DF112C"/>
          </a:solidFill>
        </p:grpSpPr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28213BEB-2319-455C-AA49-E10B2BD4A2EC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5CC11B5-5FD7-4B1F-B567-21B4974094F4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F4732D72-2F85-4F0D-AB74-E19553E0BD4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6420AD25-5C76-4BFD-BDD9-DCE21E7BB3AC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60" name="Graphic 125">
            <a:extLst>
              <a:ext uri="{FF2B5EF4-FFF2-40B4-BE49-F238E27FC236}">
                <a16:creationId xmlns:a16="http://schemas.microsoft.com/office/drawing/2014/main" id="{AC27D83C-D061-4666-999D-AFD475FDA4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413" y="1155500"/>
            <a:ext cx="1141050" cy="1141200"/>
            <a:chOff x="8369137" y="3384544"/>
            <a:chExt cx="1714500" cy="1714725"/>
          </a:xfrm>
          <a:solidFill>
            <a:srgbClr val="569732"/>
          </a:solidFill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DC76A9CA-ED71-4C60-9F40-E3C02655C458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2A7E783E-72E2-4B44-BF55-2CC26CC173AE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8A59488-B8CF-4969-8A04-C46D4B4F42E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21F7E1A1-9CB3-429F-BBD9-8EF9CA723AD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65" name="Graphic 123">
            <a:extLst>
              <a:ext uri="{FF2B5EF4-FFF2-40B4-BE49-F238E27FC236}">
                <a16:creationId xmlns:a16="http://schemas.microsoft.com/office/drawing/2014/main" id="{85F23BBF-D8FC-4437-AB9B-A416973971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284" y="2277389"/>
            <a:ext cx="1141200" cy="1141200"/>
            <a:chOff x="5238750" y="2571750"/>
            <a:chExt cx="1714500" cy="1714500"/>
          </a:xfrm>
          <a:solidFill>
            <a:srgbClr val="007AC3"/>
          </a:solidFill>
        </p:grpSpPr>
        <p:sp>
          <p:nvSpPr>
            <p:cNvPr id="66" name="Freeform 39">
              <a:extLst>
                <a:ext uri="{FF2B5EF4-FFF2-40B4-BE49-F238E27FC236}">
                  <a16:creationId xmlns:a16="http://schemas.microsoft.com/office/drawing/2014/main" id="{C5902BE7-A948-491D-AC40-D05857906B4A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3041F7D7-71D3-4E67-A4FE-C60DD5DDA827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F1383AD3-EFCE-470A-AACD-9A1F9123F1D5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9" name="Freeform 42">
              <a:extLst>
                <a:ext uri="{FF2B5EF4-FFF2-40B4-BE49-F238E27FC236}">
                  <a16:creationId xmlns:a16="http://schemas.microsoft.com/office/drawing/2014/main" id="{A9F34001-DD1A-4BE9-8878-431E10F86578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4087AE52-A900-EC44-AE28-9C8273DFF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674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rgbClr val="DF112C"/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rgbClr val="569732"/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rgbClr val="007AC3"/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E42E7EE3-316A-4501-B0D2-253CABF7F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8BE7E5A-A154-4A4C-8100-058A6BB1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0332D4C2-5AA4-4167-8684-2CCDAE10F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81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 BLU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1"/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>
                <a:latin typeface="National 2" panose="02000003000000000000" pitchFamily="50" charset="0"/>
              </a:endParaRPr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1"/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1"/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1B2C751F-2C5B-40C5-9762-84D3713C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00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 BLU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aphic 127">
            <a:extLst>
              <a:ext uri="{FF2B5EF4-FFF2-40B4-BE49-F238E27FC236}">
                <a16:creationId xmlns:a16="http://schemas.microsoft.com/office/drawing/2014/main" id="{D49B4F55-9A8A-034C-AF0F-E0C2F3D9182D}"/>
              </a:ext>
            </a:extLst>
          </p:cNvPr>
          <p:cNvGrpSpPr>
            <a:grpSpLocks noChangeAspect="1"/>
          </p:cNvGrpSpPr>
          <p:nvPr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1">
              <a:alpha val="50000"/>
            </a:schemeClr>
          </a:solidFill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2BEC6179-70F2-7C4A-AE11-5B7A966F7FD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CCE6712-EB5B-BF4B-8284-66A51C1C7E8B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EDC449A7-D91B-B345-A09E-626796699FF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334D978-9D4D-D247-849A-32C6F27431A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>
                <a:latin typeface="National 2" panose="02000003000000000000" pitchFamily="50" charset="0"/>
              </a:endParaRPr>
            </a:p>
          </p:txBody>
        </p:sp>
      </p:grpSp>
      <p:grpSp>
        <p:nvGrpSpPr>
          <p:cNvPr id="134" name="Graphic 125">
            <a:extLst>
              <a:ext uri="{FF2B5EF4-FFF2-40B4-BE49-F238E27FC236}">
                <a16:creationId xmlns:a16="http://schemas.microsoft.com/office/drawing/2014/main" id="{1F7A8BD4-D52E-CE4D-94C1-D85326966A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1">
              <a:alpha val="50000"/>
            </a:schemeClr>
          </a:solidFill>
        </p:grpSpPr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40801D8-7B1E-D24C-8921-5F0DB65717E2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31B2303-FE33-5247-B44F-62014F7EF18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BB7FEA84-2645-4D45-A586-04878902CC9C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3886E692-80EB-5C43-8D47-8734493ADAA8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39" name="Graphic 123">
            <a:extLst>
              <a:ext uri="{FF2B5EF4-FFF2-40B4-BE49-F238E27FC236}">
                <a16:creationId xmlns:a16="http://schemas.microsoft.com/office/drawing/2014/main" id="{217BB747-6C3B-574C-9157-98FB8282AB3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1">
              <a:alpha val="50000"/>
            </a:schemeClr>
          </a:solidFill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B3DBE34A-0AEB-E544-9B4A-184378B78DA8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E5CF360-F2F1-C940-B799-F5EF5455696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3CFF663-CCB2-DA4A-A5C9-23BC50FECE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2DAA7A4-299D-1046-A991-5F9390D3543F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187A181-7D3A-4574-9445-626FFD612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832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AVES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>
            <a:extLst>
              <a:ext uri="{FF2B5EF4-FFF2-40B4-BE49-F238E27FC236}">
                <a16:creationId xmlns:a16="http://schemas.microsoft.com/office/drawing/2014/main" id="{74C61B78-0314-8A4D-BD87-A55E92A55FB3}"/>
              </a:ext>
            </a:extLst>
          </p:cNvPr>
          <p:cNvSpPr/>
          <p:nvPr/>
        </p:nvSpPr>
        <p:spPr>
          <a:xfrm>
            <a:off x="1325563" y="1217281"/>
            <a:ext cx="6843997" cy="4430481"/>
          </a:xfrm>
          <a:custGeom>
            <a:avLst/>
            <a:gdLst>
              <a:gd name="connsiteX0" fmla="*/ 2283623 w 6843997"/>
              <a:gd name="connsiteY0" fmla="*/ 3701370 h 4430481"/>
              <a:gd name="connsiteX1" fmla="*/ 2283623 w 6843997"/>
              <a:gd name="connsiteY1" fmla="*/ 3704148 h 4430481"/>
              <a:gd name="connsiteX2" fmla="*/ 2401990 w 6843997"/>
              <a:gd name="connsiteY2" fmla="*/ 3795463 h 4430481"/>
              <a:gd name="connsiteX3" fmla="*/ 3421999 w 6843997"/>
              <a:gd name="connsiteY3" fmla="*/ 4125109 h 4430481"/>
              <a:gd name="connsiteX4" fmla="*/ 4442007 w 6843997"/>
              <a:gd name="connsiteY4" fmla="*/ 3795378 h 4430481"/>
              <a:gd name="connsiteX5" fmla="*/ 4560374 w 6843997"/>
              <a:gd name="connsiteY5" fmla="*/ 3704022 h 4430481"/>
              <a:gd name="connsiteX6" fmla="*/ 4560374 w 6843997"/>
              <a:gd name="connsiteY6" fmla="*/ 3701497 h 4430481"/>
              <a:gd name="connsiteX7" fmla="*/ 4562011 w 6843997"/>
              <a:gd name="connsiteY7" fmla="*/ 3702759 h 4430481"/>
              <a:gd name="connsiteX8" fmla="*/ 4563810 w 6843997"/>
              <a:gd name="connsiteY8" fmla="*/ 3701370 h 4430481"/>
              <a:gd name="connsiteX9" fmla="*/ 4563810 w 6843997"/>
              <a:gd name="connsiteY9" fmla="*/ 3704147 h 4430481"/>
              <a:gd name="connsiteX10" fmla="*/ 4682177 w 6843997"/>
              <a:gd name="connsiteY10" fmla="*/ 3795463 h 4430481"/>
              <a:gd name="connsiteX11" fmla="*/ 5702186 w 6843997"/>
              <a:gd name="connsiteY11" fmla="*/ 4125109 h 4430481"/>
              <a:gd name="connsiteX12" fmla="*/ 6843997 w 6843997"/>
              <a:gd name="connsiteY12" fmla="*/ 3701370 h 4430481"/>
              <a:gd name="connsiteX13" fmla="*/ 6843997 w 6843997"/>
              <a:gd name="connsiteY13" fmla="*/ 4041631 h 4430481"/>
              <a:gd name="connsiteX14" fmla="*/ 5702186 w 6843997"/>
              <a:gd name="connsiteY14" fmla="*/ 4430481 h 4430481"/>
              <a:gd name="connsiteX15" fmla="*/ 4690805 w 6843997"/>
              <a:gd name="connsiteY15" fmla="*/ 4134187 h 4430481"/>
              <a:gd name="connsiteX16" fmla="*/ 4562004 w 6843997"/>
              <a:gd name="connsiteY16" fmla="*/ 4042912 h 4430481"/>
              <a:gd name="connsiteX17" fmla="*/ 4433380 w 6843997"/>
              <a:gd name="connsiteY17" fmla="*/ 4134103 h 4430481"/>
              <a:gd name="connsiteX18" fmla="*/ 3421999 w 6843997"/>
              <a:gd name="connsiteY18" fmla="*/ 4430481 h 4430481"/>
              <a:gd name="connsiteX19" fmla="*/ 2410618 w 6843997"/>
              <a:gd name="connsiteY19" fmla="*/ 4134188 h 4430481"/>
              <a:gd name="connsiteX20" fmla="*/ 2281816 w 6843997"/>
              <a:gd name="connsiteY20" fmla="*/ 4042912 h 4430481"/>
              <a:gd name="connsiteX21" fmla="*/ 2153193 w 6843997"/>
              <a:gd name="connsiteY21" fmla="*/ 4134103 h 4430481"/>
              <a:gd name="connsiteX22" fmla="*/ 1141812 w 6843997"/>
              <a:gd name="connsiteY22" fmla="*/ 4430481 h 4430481"/>
              <a:gd name="connsiteX23" fmla="*/ 0 w 6843997"/>
              <a:gd name="connsiteY23" fmla="*/ 4041757 h 4430481"/>
              <a:gd name="connsiteX24" fmla="*/ 0 w 6843997"/>
              <a:gd name="connsiteY24" fmla="*/ 3701497 h 4430481"/>
              <a:gd name="connsiteX25" fmla="*/ 1141812 w 6843997"/>
              <a:gd name="connsiteY25" fmla="*/ 4125109 h 4430481"/>
              <a:gd name="connsiteX26" fmla="*/ 2161820 w 6843997"/>
              <a:gd name="connsiteY26" fmla="*/ 3795378 h 4430481"/>
              <a:gd name="connsiteX27" fmla="*/ 2280187 w 6843997"/>
              <a:gd name="connsiteY27" fmla="*/ 3704022 h 4430481"/>
              <a:gd name="connsiteX28" fmla="*/ 2280187 w 6843997"/>
              <a:gd name="connsiteY28" fmla="*/ 3701497 h 4430481"/>
              <a:gd name="connsiteX29" fmla="*/ 2281823 w 6843997"/>
              <a:gd name="connsiteY29" fmla="*/ 3702759 h 4430481"/>
              <a:gd name="connsiteX30" fmla="*/ 0 w 6843997"/>
              <a:gd name="connsiteY30" fmla="*/ 3183241 h 4430481"/>
              <a:gd name="connsiteX31" fmla="*/ 1141812 w 6843997"/>
              <a:gd name="connsiteY31" fmla="*/ 3606853 h 4430481"/>
              <a:gd name="connsiteX32" fmla="*/ 2161821 w 6843997"/>
              <a:gd name="connsiteY32" fmla="*/ 3277207 h 4430481"/>
              <a:gd name="connsiteX33" fmla="*/ 2280187 w 6843997"/>
              <a:gd name="connsiteY33" fmla="*/ 3185892 h 4430481"/>
              <a:gd name="connsiteX34" fmla="*/ 2280187 w 6843997"/>
              <a:gd name="connsiteY34" fmla="*/ 3183241 h 4430481"/>
              <a:gd name="connsiteX35" fmla="*/ 2281905 w 6843997"/>
              <a:gd name="connsiteY35" fmla="*/ 3184567 h 4430481"/>
              <a:gd name="connsiteX36" fmla="*/ 2283623 w 6843997"/>
              <a:gd name="connsiteY36" fmla="*/ 3183241 h 4430481"/>
              <a:gd name="connsiteX37" fmla="*/ 2283623 w 6843997"/>
              <a:gd name="connsiteY37" fmla="*/ 3185892 h 4430481"/>
              <a:gd name="connsiteX38" fmla="*/ 2401990 w 6843997"/>
              <a:gd name="connsiteY38" fmla="*/ 3277207 h 4430481"/>
              <a:gd name="connsiteX39" fmla="*/ 3421999 w 6843997"/>
              <a:gd name="connsiteY39" fmla="*/ 3606853 h 4430481"/>
              <a:gd name="connsiteX40" fmla="*/ 4442007 w 6843997"/>
              <a:gd name="connsiteY40" fmla="*/ 3277207 h 4430481"/>
              <a:gd name="connsiteX41" fmla="*/ 4560374 w 6843997"/>
              <a:gd name="connsiteY41" fmla="*/ 3185892 h 4430481"/>
              <a:gd name="connsiteX42" fmla="*/ 4560374 w 6843997"/>
              <a:gd name="connsiteY42" fmla="*/ 3183241 h 4430481"/>
              <a:gd name="connsiteX43" fmla="*/ 4562092 w 6843997"/>
              <a:gd name="connsiteY43" fmla="*/ 3184567 h 4430481"/>
              <a:gd name="connsiteX44" fmla="*/ 4563810 w 6843997"/>
              <a:gd name="connsiteY44" fmla="*/ 3183241 h 4430481"/>
              <a:gd name="connsiteX45" fmla="*/ 4563810 w 6843997"/>
              <a:gd name="connsiteY45" fmla="*/ 3185892 h 4430481"/>
              <a:gd name="connsiteX46" fmla="*/ 4682177 w 6843997"/>
              <a:gd name="connsiteY46" fmla="*/ 3277207 h 4430481"/>
              <a:gd name="connsiteX47" fmla="*/ 5702186 w 6843997"/>
              <a:gd name="connsiteY47" fmla="*/ 3606853 h 4430481"/>
              <a:gd name="connsiteX48" fmla="*/ 6843997 w 6843997"/>
              <a:gd name="connsiteY48" fmla="*/ 3183241 h 4430481"/>
              <a:gd name="connsiteX49" fmla="*/ 6843997 w 6843997"/>
              <a:gd name="connsiteY49" fmla="*/ 3523501 h 4430481"/>
              <a:gd name="connsiteX50" fmla="*/ 5702186 w 6843997"/>
              <a:gd name="connsiteY50" fmla="*/ 3912223 h 4430481"/>
              <a:gd name="connsiteX51" fmla="*/ 4690805 w 6843997"/>
              <a:gd name="connsiteY51" fmla="*/ 3615968 h 4430481"/>
              <a:gd name="connsiteX52" fmla="*/ 4562092 w 6843997"/>
              <a:gd name="connsiteY52" fmla="*/ 3524719 h 4430481"/>
              <a:gd name="connsiteX53" fmla="*/ 4433380 w 6843997"/>
              <a:gd name="connsiteY53" fmla="*/ 3615968 h 4430481"/>
              <a:gd name="connsiteX54" fmla="*/ 3421999 w 6843997"/>
              <a:gd name="connsiteY54" fmla="*/ 3912223 h 4430481"/>
              <a:gd name="connsiteX55" fmla="*/ 2410618 w 6843997"/>
              <a:gd name="connsiteY55" fmla="*/ 3615968 h 4430481"/>
              <a:gd name="connsiteX56" fmla="*/ 2281905 w 6843997"/>
              <a:gd name="connsiteY56" fmla="*/ 3524719 h 4430481"/>
              <a:gd name="connsiteX57" fmla="*/ 2153193 w 6843997"/>
              <a:gd name="connsiteY57" fmla="*/ 3615968 h 4430481"/>
              <a:gd name="connsiteX58" fmla="*/ 1141812 w 6843997"/>
              <a:gd name="connsiteY58" fmla="*/ 3912223 h 4430481"/>
              <a:gd name="connsiteX59" fmla="*/ 0 w 6843997"/>
              <a:gd name="connsiteY59" fmla="*/ 3523501 h 4430481"/>
              <a:gd name="connsiteX60" fmla="*/ 0 w 6843997"/>
              <a:gd name="connsiteY60" fmla="*/ 2665113 h 4430481"/>
              <a:gd name="connsiteX61" fmla="*/ 1141812 w 6843997"/>
              <a:gd name="connsiteY61" fmla="*/ 3088725 h 4430481"/>
              <a:gd name="connsiteX62" fmla="*/ 2161821 w 6843997"/>
              <a:gd name="connsiteY62" fmla="*/ 2759079 h 4430481"/>
              <a:gd name="connsiteX63" fmla="*/ 2280187 w 6843997"/>
              <a:gd name="connsiteY63" fmla="*/ 2667764 h 4430481"/>
              <a:gd name="connsiteX64" fmla="*/ 2280187 w 6843997"/>
              <a:gd name="connsiteY64" fmla="*/ 2665113 h 4430481"/>
              <a:gd name="connsiteX65" fmla="*/ 2281905 w 6843997"/>
              <a:gd name="connsiteY65" fmla="*/ 2666438 h 4430481"/>
              <a:gd name="connsiteX66" fmla="*/ 2283623 w 6843997"/>
              <a:gd name="connsiteY66" fmla="*/ 2665113 h 4430481"/>
              <a:gd name="connsiteX67" fmla="*/ 2283623 w 6843997"/>
              <a:gd name="connsiteY67" fmla="*/ 2667764 h 4430481"/>
              <a:gd name="connsiteX68" fmla="*/ 2401990 w 6843997"/>
              <a:gd name="connsiteY68" fmla="*/ 2759079 h 4430481"/>
              <a:gd name="connsiteX69" fmla="*/ 3421999 w 6843997"/>
              <a:gd name="connsiteY69" fmla="*/ 3088725 h 4430481"/>
              <a:gd name="connsiteX70" fmla="*/ 4442007 w 6843997"/>
              <a:gd name="connsiteY70" fmla="*/ 2759079 h 4430481"/>
              <a:gd name="connsiteX71" fmla="*/ 4560374 w 6843997"/>
              <a:gd name="connsiteY71" fmla="*/ 2667764 h 4430481"/>
              <a:gd name="connsiteX72" fmla="*/ 4560374 w 6843997"/>
              <a:gd name="connsiteY72" fmla="*/ 2665113 h 4430481"/>
              <a:gd name="connsiteX73" fmla="*/ 4562092 w 6843997"/>
              <a:gd name="connsiteY73" fmla="*/ 2666438 h 4430481"/>
              <a:gd name="connsiteX74" fmla="*/ 4563810 w 6843997"/>
              <a:gd name="connsiteY74" fmla="*/ 2665113 h 4430481"/>
              <a:gd name="connsiteX75" fmla="*/ 4563810 w 6843997"/>
              <a:gd name="connsiteY75" fmla="*/ 2667764 h 4430481"/>
              <a:gd name="connsiteX76" fmla="*/ 4682177 w 6843997"/>
              <a:gd name="connsiteY76" fmla="*/ 2759079 h 4430481"/>
              <a:gd name="connsiteX77" fmla="*/ 5702186 w 6843997"/>
              <a:gd name="connsiteY77" fmla="*/ 3088725 h 4430481"/>
              <a:gd name="connsiteX78" fmla="*/ 6843997 w 6843997"/>
              <a:gd name="connsiteY78" fmla="*/ 2665113 h 4430481"/>
              <a:gd name="connsiteX79" fmla="*/ 6843997 w 6843997"/>
              <a:gd name="connsiteY79" fmla="*/ 3005246 h 4430481"/>
              <a:gd name="connsiteX80" fmla="*/ 5702186 w 6843997"/>
              <a:gd name="connsiteY80" fmla="*/ 3394097 h 4430481"/>
              <a:gd name="connsiteX81" fmla="*/ 4690805 w 6843997"/>
              <a:gd name="connsiteY81" fmla="*/ 3097718 h 4430481"/>
              <a:gd name="connsiteX82" fmla="*/ 4562092 w 6843997"/>
              <a:gd name="connsiteY82" fmla="*/ 3006464 h 4430481"/>
              <a:gd name="connsiteX83" fmla="*/ 4433380 w 6843997"/>
              <a:gd name="connsiteY83" fmla="*/ 3097718 h 4430481"/>
              <a:gd name="connsiteX84" fmla="*/ 3421999 w 6843997"/>
              <a:gd name="connsiteY84" fmla="*/ 3394097 h 4430481"/>
              <a:gd name="connsiteX85" fmla="*/ 2410618 w 6843997"/>
              <a:gd name="connsiteY85" fmla="*/ 3097718 h 4430481"/>
              <a:gd name="connsiteX86" fmla="*/ 2281906 w 6843997"/>
              <a:gd name="connsiteY86" fmla="*/ 3006463 h 4430481"/>
              <a:gd name="connsiteX87" fmla="*/ 2153193 w 6843997"/>
              <a:gd name="connsiteY87" fmla="*/ 3097718 h 4430481"/>
              <a:gd name="connsiteX88" fmla="*/ 1141812 w 6843997"/>
              <a:gd name="connsiteY88" fmla="*/ 3394097 h 4430481"/>
              <a:gd name="connsiteX89" fmla="*/ 0 w 6843997"/>
              <a:gd name="connsiteY89" fmla="*/ 3005246 h 4430481"/>
              <a:gd name="connsiteX90" fmla="*/ 1 w 6843997"/>
              <a:gd name="connsiteY90" fmla="*/ 2146858 h 4430481"/>
              <a:gd name="connsiteX91" fmla="*/ 1141813 w 6843997"/>
              <a:gd name="connsiteY91" fmla="*/ 2570470 h 4430481"/>
              <a:gd name="connsiteX92" fmla="*/ 2161821 w 6843997"/>
              <a:gd name="connsiteY92" fmla="*/ 2240824 h 4430481"/>
              <a:gd name="connsiteX93" fmla="*/ 2280187 w 6843997"/>
              <a:gd name="connsiteY93" fmla="*/ 2149509 h 4430481"/>
              <a:gd name="connsiteX94" fmla="*/ 2280187 w 6843997"/>
              <a:gd name="connsiteY94" fmla="*/ 2146858 h 4430481"/>
              <a:gd name="connsiteX95" fmla="*/ 2281905 w 6843997"/>
              <a:gd name="connsiteY95" fmla="*/ 2148184 h 4430481"/>
              <a:gd name="connsiteX96" fmla="*/ 2283623 w 6843997"/>
              <a:gd name="connsiteY96" fmla="*/ 2146858 h 4430481"/>
              <a:gd name="connsiteX97" fmla="*/ 2283623 w 6843997"/>
              <a:gd name="connsiteY97" fmla="*/ 2149509 h 4430481"/>
              <a:gd name="connsiteX98" fmla="*/ 2401990 w 6843997"/>
              <a:gd name="connsiteY98" fmla="*/ 2240824 h 4430481"/>
              <a:gd name="connsiteX99" fmla="*/ 3421999 w 6843997"/>
              <a:gd name="connsiteY99" fmla="*/ 2570470 h 4430481"/>
              <a:gd name="connsiteX100" fmla="*/ 4442007 w 6843997"/>
              <a:gd name="connsiteY100" fmla="*/ 2240824 h 4430481"/>
              <a:gd name="connsiteX101" fmla="*/ 4560374 w 6843997"/>
              <a:gd name="connsiteY101" fmla="*/ 2149509 h 4430481"/>
              <a:gd name="connsiteX102" fmla="*/ 4560374 w 6843997"/>
              <a:gd name="connsiteY102" fmla="*/ 2146858 h 4430481"/>
              <a:gd name="connsiteX103" fmla="*/ 4562092 w 6843997"/>
              <a:gd name="connsiteY103" fmla="*/ 2148184 h 4430481"/>
              <a:gd name="connsiteX104" fmla="*/ 4563810 w 6843997"/>
              <a:gd name="connsiteY104" fmla="*/ 2146858 h 4430481"/>
              <a:gd name="connsiteX105" fmla="*/ 4563810 w 6843997"/>
              <a:gd name="connsiteY105" fmla="*/ 2149509 h 4430481"/>
              <a:gd name="connsiteX106" fmla="*/ 4682177 w 6843997"/>
              <a:gd name="connsiteY106" fmla="*/ 2240824 h 4430481"/>
              <a:gd name="connsiteX107" fmla="*/ 5702186 w 6843997"/>
              <a:gd name="connsiteY107" fmla="*/ 2570470 h 4430481"/>
              <a:gd name="connsiteX108" fmla="*/ 6843997 w 6843997"/>
              <a:gd name="connsiteY108" fmla="*/ 2146858 h 4430481"/>
              <a:gd name="connsiteX109" fmla="*/ 6843997 w 6843997"/>
              <a:gd name="connsiteY109" fmla="*/ 2487119 h 4430481"/>
              <a:gd name="connsiteX110" fmla="*/ 5702186 w 6843997"/>
              <a:gd name="connsiteY110" fmla="*/ 2875968 h 4430481"/>
              <a:gd name="connsiteX111" fmla="*/ 4690805 w 6843997"/>
              <a:gd name="connsiteY111" fmla="*/ 2579554 h 4430481"/>
              <a:gd name="connsiteX112" fmla="*/ 4562092 w 6843997"/>
              <a:gd name="connsiteY112" fmla="*/ 2488336 h 4430481"/>
              <a:gd name="connsiteX113" fmla="*/ 4433380 w 6843997"/>
              <a:gd name="connsiteY113" fmla="*/ 2579554 h 4430481"/>
              <a:gd name="connsiteX114" fmla="*/ 3421999 w 6843997"/>
              <a:gd name="connsiteY114" fmla="*/ 2875968 h 4430481"/>
              <a:gd name="connsiteX115" fmla="*/ 2410618 w 6843997"/>
              <a:gd name="connsiteY115" fmla="*/ 2579554 h 4430481"/>
              <a:gd name="connsiteX116" fmla="*/ 2281906 w 6843997"/>
              <a:gd name="connsiteY116" fmla="*/ 2488336 h 4430481"/>
              <a:gd name="connsiteX117" fmla="*/ 2153193 w 6843997"/>
              <a:gd name="connsiteY117" fmla="*/ 2579554 h 4430481"/>
              <a:gd name="connsiteX118" fmla="*/ 1141813 w 6843997"/>
              <a:gd name="connsiteY118" fmla="*/ 2875968 h 4430481"/>
              <a:gd name="connsiteX119" fmla="*/ 1 w 6843997"/>
              <a:gd name="connsiteY119" fmla="*/ 2487119 h 4430481"/>
              <a:gd name="connsiteX120" fmla="*/ 2283623 w 6843997"/>
              <a:gd name="connsiteY120" fmla="*/ 1554512 h 4430481"/>
              <a:gd name="connsiteX121" fmla="*/ 2283623 w 6843997"/>
              <a:gd name="connsiteY121" fmla="*/ 1557289 h 4430481"/>
              <a:gd name="connsiteX122" fmla="*/ 2401990 w 6843997"/>
              <a:gd name="connsiteY122" fmla="*/ 1648604 h 4430481"/>
              <a:gd name="connsiteX123" fmla="*/ 3421999 w 6843997"/>
              <a:gd name="connsiteY123" fmla="*/ 1978251 h 4430481"/>
              <a:gd name="connsiteX124" fmla="*/ 4442007 w 6843997"/>
              <a:gd name="connsiteY124" fmla="*/ 1648520 h 4430481"/>
              <a:gd name="connsiteX125" fmla="*/ 4560374 w 6843997"/>
              <a:gd name="connsiteY125" fmla="*/ 1557164 h 4430481"/>
              <a:gd name="connsiteX126" fmla="*/ 4560374 w 6843997"/>
              <a:gd name="connsiteY126" fmla="*/ 1554638 h 4430481"/>
              <a:gd name="connsiteX127" fmla="*/ 4562011 w 6843997"/>
              <a:gd name="connsiteY127" fmla="*/ 1555901 h 4430481"/>
              <a:gd name="connsiteX128" fmla="*/ 4563810 w 6843997"/>
              <a:gd name="connsiteY128" fmla="*/ 1554512 h 4430481"/>
              <a:gd name="connsiteX129" fmla="*/ 4563810 w 6843997"/>
              <a:gd name="connsiteY129" fmla="*/ 1557289 h 4430481"/>
              <a:gd name="connsiteX130" fmla="*/ 4682177 w 6843997"/>
              <a:gd name="connsiteY130" fmla="*/ 1648604 h 4430481"/>
              <a:gd name="connsiteX131" fmla="*/ 5702186 w 6843997"/>
              <a:gd name="connsiteY131" fmla="*/ 1978251 h 4430481"/>
              <a:gd name="connsiteX132" fmla="*/ 6843997 w 6843997"/>
              <a:gd name="connsiteY132" fmla="*/ 1554512 h 4430481"/>
              <a:gd name="connsiteX133" fmla="*/ 6843997 w 6843997"/>
              <a:gd name="connsiteY133" fmla="*/ 1894772 h 4430481"/>
              <a:gd name="connsiteX134" fmla="*/ 5702186 w 6843997"/>
              <a:gd name="connsiteY134" fmla="*/ 2283622 h 4430481"/>
              <a:gd name="connsiteX135" fmla="*/ 4690805 w 6843997"/>
              <a:gd name="connsiteY135" fmla="*/ 1987329 h 4430481"/>
              <a:gd name="connsiteX136" fmla="*/ 4562003 w 6843997"/>
              <a:gd name="connsiteY136" fmla="*/ 1896053 h 4430481"/>
              <a:gd name="connsiteX137" fmla="*/ 4433380 w 6843997"/>
              <a:gd name="connsiteY137" fmla="*/ 1987244 h 4430481"/>
              <a:gd name="connsiteX138" fmla="*/ 3421999 w 6843997"/>
              <a:gd name="connsiteY138" fmla="*/ 2283622 h 4430481"/>
              <a:gd name="connsiteX139" fmla="*/ 2410618 w 6843997"/>
              <a:gd name="connsiteY139" fmla="*/ 1987329 h 4430481"/>
              <a:gd name="connsiteX140" fmla="*/ 2281816 w 6843997"/>
              <a:gd name="connsiteY140" fmla="*/ 1896053 h 4430481"/>
              <a:gd name="connsiteX141" fmla="*/ 2153194 w 6843997"/>
              <a:gd name="connsiteY141" fmla="*/ 1987244 h 4430481"/>
              <a:gd name="connsiteX142" fmla="*/ 1141812 w 6843997"/>
              <a:gd name="connsiteY142" fmla="*/ 2283622 h 4430481"/>
              <a:gd name="connsiteX143" fmla="*/ 1 w 6843997"/>
              <a:gd name="connsiteY143" fmla="*/ 1894899 h 4430481"/>
              <a:gd name="connsiteX144" fmla="*/ 1 w 6843997"/>
              <a:gd name="connsiteY144" fmla="*/ 1554638 h 4430481"/>
              <a:gd name="connsiteX145" fmla="*/ 1141812 w 6843997"/>
              <a:gd name="connsiteY145" fmla="*/ 1978251 h 4430481"/>
              <a:gd name="connsiteX146" fmla="*/ 2161821 w 6843997"/>
              <a:gd name="connsiteY146" fmla="*/ 1648520 h 4430481"/>
              <a:gd name="connsiteX147" fmla="*/ 2280187 w 6843997"/>
              <a:gd name="connsiteY147" fmla="*/ 1557164 h 4430481"/>
              <a:gd name="connsiteX148" fmla="*/ 2280187 w 6843997"/>
              <a:gd name="connsiteY148" fmla="*/ 1554638 h 4430481"/>
              <a:gd name="connsiteX149" fmla="*/ 2281824 w 6843997"/>
              <a:gd name="connsiteY149" fmla="*/ 1555901 h 4430481"/>
              <a:gd name="connsiteX150" fmla="*/ 1 w 6843997"/>
              <a:gd name="connsiteY150" fmla="*/ 1036383 h 4430481"/>
              <a:gd name="connsiteX151" fmla="*/ 1141812 w 6843997"/>
              <a:gd name="connsiteY151" fmla="*/ 1459995 h 4430481"/>
              <a:gd name="connsiteX152" fmla="*/ 2161821 w 6843997"/>
              <a:gd name="connsiteY152" fmla="*/ 1130349 h 4430481"/>
              <a:gd name="connsiteX153" fmla="*/ 2280187 w 6843997"/>
              <a:gd name="connsiteY153" fmla="*/ 1039034 h 4430481"/>
              <a:gd name="connsiteX154" fmla="*/ 2280187 w 6843997"/>
              <a:gd name="connsiteY154" fmla="*/ 1036383 h 4430481"/>
              <a:gd name="connsiteX155" fmla="*/ 2281906 w 6843997"/>
              <a:gd name="connsiteY155" fmla="*/ 1037708 h 4430481"/>
              <a:gd name="connsiteX156" fmla="*/ 2283623 w 6843997"/>
              <a:gd name="connsiteY156" fmla="*/ 1036383 h 4430481"/>
              <a:gd name="connsiteX157" fmla="*/ 2283623 w 6843997"/>
              <a:gd name="connsiteY157" fmla="*/ 1039034 h 4430481"/>
              <a:gd name="connsiteX158" fmla="*/ 2401990 w 6843997"/>
              <a:gd name="connsiteY158" fmla="*/ 1130349 h 4430481"/>
              <a:gd name="connsiteX159" fmla="*/ 3421999 w 6843997"/>
              <a:gd name="connsiteY159" fmla="*/ 1459995 h 4430481"/>
              <a:gd name="connsiteX160" fmla="*/ 4442007 w 6843997"/>
              <a:gd name="connsiteY160" fmla="*/ 1130349 h 4430481"/>
              <a:gd name="connsiteX161" fmla="*/ 4560374 w 6843997"/>
              <a:gd name="connsiteY161" fmla="*/ 1039034 h 4430481"/>
              <a:gd name="connsiteX162" fmla="*/ 4560374 w 6843997"/>
              <a:gd name="connsiteY162" fmla="*/ 1036383 h 4430481"/>
              <a:gd name="connsiteX163" fmla="*/ 4562092 w 6843997"/>
              <a:gd name="connsiteY163" fmla="*/ 1037708 h 4430481"/>
              <a:gd name="connsiteX164" fmla="*/ 4563810 w 6843997"/>
              <a:gd name="connsiteY164" fmla="*/ 1036383 h 4430481"/>
              <a:gd name="connsiteX165" fmla="*/ 4563810 w 6843997"/>
              <a:gd name="connsiteY165" fmla="*/ 1039034 h 4430481"/>
              <a:gd name="connsiteX166" fmla="*/ 4682177 w 6843997"/>
              <a:gd name="connsiteY166" fmla="*/ 1130349 h 4430481"/>
              <a:gd name="connsiteX167" fmla="*/ 5702186 w 6843997"/>
              <a:gd name="connsiteY167" fmla="*/ 1459995 h 4430481"/>
              <a:gd name="connsiteX168" fmla="*/ 6843997 w 6843997"/>
              <a:gd name="connsiteY168" fmla="*/ 1036383 h 4430481"/>
              <a:gd name="connsiteX169" fmla="*/ 6843997 w 6843997"/>
              <a:gd name="connsiteY169" fmla="*/ 1376643 h 4430481"/>
              <a:gd name="connsiteX170" fmla="*/ 5702186 w 6843997"/>
              <a:gd name="connsiteY170" fmla="*/ 1765365 h 4430481"/>
              <a:gd name="connsiteX171" fmla="*/ 4690805 w 6843997"/>
              <a:gd name="connsiteY171" fmla="*/ 1469110 h 4430481"/>
              <a:gd name="connsiteX172" fmla="*/ 4562092 w 6843997"/>
              <a:gd name="connsiteY172" fmla="*/ 1377861 h 4430481"/>
              <a:gd name="connsiteX173" fmla="*/ 4433380 w 6843997"/>
              <a:gd name="connsiteY173" fmla="*/ 1469110 h 4430481"/>
              <a:gd name="connsiteX174" fmla="*/ 3421999 w 6843997"/>
              <a:gd name="connsiteY174" fmla="*/ 1765365 h 4430481"/>
              <a:gd name="connsiteX175" fmla="*/ 2410618 w 6843997"/>
              <a:gd name="connsiteY175" fmla="*/ 1469110 h 4430481"/>
              <a:gd name="connsiteX176" fmla="*/ 2281906 w 6843997"/>
              <a:gd name="connsiteY176" fmla="*/ 1377861 h 4430481"/>
              <a:gd name="connsiteX177" fmla="*/ 2153194 w 6843997"/>
              <a:gd name="connsiteY177" fmla="*/ 1469110 h 4430481"/>
              <a:gd name="connsiteX178" fmla="*/ 1141812 w 6843997"/>
              <a:gd name="connsiteY178" fmla="*/ 1765365 h 4430481"/>
              <a:gd name="connsiteX179" fmla="*/ 1 w 6843997"/>
              <a:gd name="connsiteY179" fmla="*/ 1376643 h 4430481"/>
              <a:gd name="connsiteX180" fmla="*/ 1 w 6843997"/>
              <a:gd name="connsiteY180" fmla="*/ 518255 h 4430481"/>
              <a:gd name="connsiteX181" fmla="*/ 1141812 w 6843997"/>
              <a:gd name="connsiteY181" fmla="*/ 941867 h 4430481"/>
              <a:gd name="connsiteX182" fmla="*/ 2161821 w 6843997"/>
              <a:gd name="connsiteY182" fmla="*/ 612221 h 4430481"/>
              <a:gd name="connsiteX183" fmla="*/ 2280187 w 6843997"/>
              <a:gd name="connsiteY183" fmla="*/ 520906 h 4430481"/>
              <a:gd name="connsiteX184" fmla="*/ 2280187 w 6843997"/>
              <a:gd name="connsiteY184" fmla="*/ 518255 h 4430481"/>
              <a:gd name="connsiteX185" fmla="*/ 2281906 w 6843997"/>
              <a:gd name="connsiteY185" fmla="*/ 519580 h 4430481"/>
              <a:gd name="connsiteX186" fmla="*/ 2283623 w 6843997"/>
              <a:gd name="connsiteY186" fmla="*/ 518255 h 4430481"/>
              <a:gd name="connsiteX187" fmla="*/ 2283623 w 6843997"/>
              <a:gd name="connsiteY187" fmla="*/ 520906 h 4430481"/>
              <a:gd name="connsiteX188" fmla="*/ 2401990 w 6843997"/>
              <a:gd name="connsiteY188" fmla="*/ 612221 h 4430481"/>
              <a:gd name="connsiteX189" fmla="*/ 3421999 w 6843997"/>
              <a:gd name="connsiteY189" fmla="*/ 941867 h 4430481"/>
              <a:gd name="connsiteX190" fmla="*/ 4442007 w 6843997"/>
              <a:gd name="connsiteY190" fmla="*/ 612221 h 4430481"/>
              <a:gd name="connsiteX191" fmla="*/ 4560374 w 6843997"/>
              <a:gd name="connsiteY191" fmla="*/ 520906 h 4430481"/>
              <a:gd name="connsiteX192" fmla="*/ 4560374 w 6843997"/>
              <a:gd name="connsiteY192" fmla="*/ 518255 h 4430481"/>
              <a:gd name="connsiteX193" fmla="*/ 4562092 w 6843997"/>
              <a:gd name="connsiteY193" fmla="*/ 519580 h 4430481"/>
              <a:gd name="connsiteX194" fmla="*/ 4563810 w 6843997"/>
              <a:gd name="connsiteY194" fmla="*/ 518255 h 4430481"/>
              <a:gd name="connsiteX195" fmla="*/ 4563810 w 6843997"/>
              <a:gd name="connsiteY195" fmla="*/ 520906 h 4430481"/>
              <a:gd name="connsiteX196" fmla="*/ 4682177 w 6843997"/>
              <a:gd name="connsiteY196" fmla="*/ 612221 h 4430481"/>
              <a:gd name="connsiteX197" fmla="*/ 5702186 w 6843997"/>
              <a:gd name="connsiteY197" fmla="*/ 941867 h 4430481"/>
              <a:gd name="connsiteX198" fmla="*/ 6843997 w 6843997"/>
              <a:gd name="connsiteY198" fmla="*/ 518255 h 4430481"/>
              <a:gd name="connsiteX199" fmla="*/ 6843997 w 6843997"/>
              <a:gd name="connsiteY199" fmla="*/ 858388 h 4430481"/>
              <a:gd name="connsiteX200" fmla="*/ 5702186 w 6843997"/>
              <a:gd name="connsiteY200" fmla="*/ 1247238 h 4430481"/>
              <a:gd name="connsiteX201" fmla="*/ 4690805 w 6843997"/>
              <a:gd name="connsiteY201" fmla="*/ 950860 h 4430481"/>
              <a:gd name="connsiteX202" fmla="*/ 4562092 w 6843997"/>
              <a:gd name="connsiteY202" fmla="*/ 859606 h 4430481"/>
              <a:gd name="connsiteX203" fmla="*/ 4433380 w 6843997"/>
              <a:gd name="connsiteY203" fmla="*/ 950860 h 4430481"/>
              <a:gd name="connsiteX204" fmla="*/ 3421999 w 6843997"/>
              <a:gd name="connsiteY204" fmla="*/ 1247238 h 4430481"/>
              <a:gd name="connsiteX205" fmla="*/ 2410618 w 6843997"/>
              <a:gd name="connsiteY205" fmla="*/ 950860 h 4430481"/>
              <a:gd name="connsiteX206" fmla="*/ 2281906 w 6843997"/>
              <a:gd name="connsiteY206" fmla="*/ 859606 h 4430481"/>
              <a:gd name="connsiteX207" fmla="*/ 2153194 w 6843997"/>
              <a:gd name="connsiteY207" fmla="*/ 950860 h 4430481"/>
              <a:gd name="connsiteX208" fmla="*/ 1141812 w 6843997"/>
              <a:gd name="connsiteY208" fmla="*/ 1247238 h 4430481"/>
              <a:gd name="connsiteX209" fmla="*/ 1 w 6843997"/>
              <a:gd name="connsiteY209" fmla="*/ 858388 h 4430481"/>
              <a:gd name="connsiteX210" fmla="*/ 0 w 6843997"/>
              <a:gd name="connsiteY210" fmla="*/ 0 h 4430481"/>
              <a:gd name="connsiteX211" fmla="*/ 1141812 w 6843997"/>
              <a:gd name="connsiteY211" fmla="*/ 423613 h 4430481"/>
              <a:gd name="connsiteX212" fmla="*/ 2161821 w 6843997"/>
              <a:gd name="connsiteY212" fmla="*/ 93966 h 4430481"/>
              <a:gd name="connsiteX213" fmla="*/ 2280187 w 6843997"/>
              <a:gd name="connsiteY213" fmla="*/ 2651 h 4430481"/>
              <a:gd name="connsiteX214" fmla="*/ 2280187 w 6843997"/>
              <a:gd name="connsiteY214" fmla="*/ 1 h 4430481"/>
              <a:gd name="connsiteX215" fmla="*/ 2281905 w 6843997"/>
              <a:gd name="connsiteY215" fmla="*/ 1326 h 4430481"/>
              <a:gd name="connsiteX216" fmla="*/ 2283623 w 6843997"/>
              <a:gd name="connsiteY216" fmla="*/ 0 h 4430481"/>
              <a:gd name="connsiteX217" fmla="*/ 2283623 w 6843997"/>
              <a:gd name="connsiteY217" fmla="*/ 2652 h 4430481"/>
              <a:gd name="connsiteX218" fmla="*/ 2401990 w 6843997"/>
              <a:gd name="connsiteY218" fmla="*/ 93967 h 4430481"/>
              <a:gd name="connsiteX219" fmla="*/ 3421999 w 6843997"/>
              <a:gd name="connsiteY219" fmla="*/ 423614 h 4430481"/>
              <a:gd name="connsiteX220" fmla="*/ 4442007 w 6843997"/>
              <a:gd name="connsiteY220" fmla="*/ 93967 h 4430481"/>
              <a:gd name="connsiteX221" fmla="*/ 4560374 w 6843997"/>
              <a:gd name="connsiteY221" fmla="*/ 2652 h 4430481"/>
              <a:gd name="connsiteX222" fmla="*/ 4560374 w 6843997"/>
              <a:gd name="connsiteY222" fmla="*/ 0 h 4430481"/>
              <a:gd name="connsiteX223" fmla="*/ 4562093 w 6843997"/>
              <a:gd name="connsiteY223" fmla="*/ 1326 h 4430481"/>
              <a:gd name="connsiteX224" fmla="*/ 4563810 w 6843997"/>
              <a:gd name="connsiteY224" fmla="*/ 1 h 4430481"/>
              <a:gd name="connsiteX225" fmla="*/ 4563810 w 6843997"/>
              <a:gd name="connsiteY225" fmla="*/ 2651 h 4430481"/>
              <a:gd name="connsiteX226" fmla="*/ 4682177 w 6843997"/>
              <a:gd name="connsiteY226" fmla="*/ 93966 h 4430481"/>
              <a:gd name="connsiteX227" fmla="*/ 5702186 w 6843997"/>
              <a:gd name="connsiteY227" fmla="*/ 423613 h 4430481"/>
              <a:gd name="connsiteX228" fmla="*/ 6843997 w 6843997"/>
              <a:gd name="connsiteY228" fmla="*/ 0 h 4430481"/>
              <a:gd name="connsiteX229" fmla="*/ 6843997 w 6843997"/>
              <a:gd name="connsiteY229" fmla="*/ 340261 h 4430481"/>
              <a:gd name="connsiteX230" fmla="*/ 5702186 w 6843997"/>
              <a:gd name="connsiteY230" fmla="*/ 729111 h 4430481"/>
              <a:gd name="connsiteX231" fmla="*/ 4690805 w 6843997"/>
              <a:gd name="connsiteY231" fmla="*/ 432697 h 4430481"/>
              <a:gd name="connsiteX232" fmla="*/ 4562093 w 6843997"/>
              <a:gd name="connsiteY232" fmla="*/ 341479 h 4430481"/>
              <a:gd name="connsiteX233" fmla="*/ 4433380 w 6843997"/>
              <a:gd name="connsiteY233" fmla="*/ 432698 h 4430481"/>
              <a:gd name="connsiteX234" fmla="*/ 3421999 w 6843997"/>
              <a:gd name="connsiteY234" fmla="*/ 729112 h 4430481"/>
              <a:gd name="connsiteX235" fmla="*/ 2410618 w 6843997"/>
              <a:gd name="connsiteY235" fmla="*/ 432698 h 4430481"/>
              <a:gd name="connsiteX236" fmla="*/ 2281905 w 6843997"/>
              <a:gd name="connsiteY236" fmla="*/ 341479 h 4430481"/>
              <a:gd name="connsiteX237" fmla="*/ 2153193 w 6843997"/>
              <a:gd name="connsiteY237" fmla="*/ 432697 h 4430481"/>
              <a:gd name="connsiteX238" fmla="*/ 1141812 w 6843997"/>
              <a:gd name="connsiteY238" fmla="*/ 729111 h 4430481"/>
              <a:gd name="connsiteX239" fmla="*/ 0 w 6843997"/>
              <a:gd name="connsiteY239" fmla="*/ 340261 h 443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6843997" h="4430481">
                <a:moveTo>
                  <a:pt x="2283623" y="3701370"/>
                </a:moveTo>
                <a:lnTo>
                  <a:pt x="2283623" y="3704148"/>
                </a:lnTo>
                <a:lnTo>
                  <a:pt x="2401990" y="3795463"/>
                </a:lnTo>
                <a:cubicBezTo>
                  <a:pt x="2696316" y="4002818"/>
                  <a:pt x="3058332" y="4125109"/>
                  <a:pt x="3421999" y="4125109"/>
                </a:cubicBezTo>
                <a:cubicBezTo>
                  <a:pt x="3785666" y="4125109"/>
                  <a:pt x="4147682" y="4002818"/>
                  <a:pt x="4442007" y="3795378"/>
                </a:cubicBezTo>
                <a:lnTo>
                  <a:pt x="4560374" y="3704022"/>
                </a:lnTo>
                <a:lnTo>
                  <a:pt x="4560374" y="3701497"/>
                </a:lnTo>
                <a:lnTo>
                  <a:pt x="4562011" y="3702759"/>
                </a:lnTo>
                <a:lnTo>
                  <a:pt x="4563810" y="3701370"/>
                </a:lnTo>
                <a:lnTo>
                  <a:pt x="4563810" y="3704147"/>
                </a:lnTo>
                <a:lnTo>
                  <a:pt x="4682177" y="3795463"/>
                </a:lnTo>
                <a:cubicBezTo>
                  <a:pt x="4976503" y="4002818"/>
                  <a:pt x="5338519" y="4125109"/>
                  <a:pt x="5702186" y="4125109"/>
                </a:cubicBezTo>
                <a:cubicBezTo>
                  <a:pt x="6117805" y="4125109"/>
                  <a:pt x="6531268" y="3965382"/>
                  <a:pt x="6843997" y="3701370"/>
                </a:cubicBezTo>
                <a:lnTo>
                  <a:pt x="6843997" y="4041631"/>
                </a:lnTo>
                <a:cubicBezTo>
                  <a:pt x="6509573" y="4305515"/>
                  <a:pt x="6059319" y="4430481"/>
                  <a:pt x="5702186" y="4430481"/>
                </a:cubicBezTo>
                <a:cubicBezTo>
                  <a:pt x="5389694" y="4430481"/>
                  <a:pt x="5005907" y="4334804"/>
                  <a:pt x="4690805" y="4134187"/>
                </a:cubicBezTo>
                <a:lnTo>
                  <a:pt x="4562004" y="4042912"/>
                </a:lnTo>
                <a:lnTo>
                  <a:pt x="4433380" y="4134103"/>
                </a:lnTo>
                <a:cubicBezTo>
                  <a:pt x="4118278" y="4334804"/>
                  <a:pt x="3734491" y="4430481"/>
                  <a:pt x="3421999" y="4430481"/>
                </a:cubicBezTo>
                <a:cubicBezTo>
                  <a:pt x="3109507" y="4430481"/>
                  <a:pt x="2725720" y="4334804"/>
                  <a:pt x="2410618" y="4134188"/>
                </a:cubicBezTo>
                <a:lnTo>
                  <a:pt x="2281816" y="4042912"/>
                </a:lnTo>
                <a:lnTo>
                  <a:pt x="2153193" y="4134103"/>
                </a:lnTo>
                <a:cubicBezTo>
                  <a:pt x="1838091" y="4334804"/>
                  <a:pt x="1454304" y="4430481"/>
                  <a:pt x="1141812" y="4430481"/>
                </a:cubicBezTo>
                <a:cubicBezTo>
                  <a:pt x="784678" y="4430481"/>
                  <a:pt x="334424" y="4305515"/>
                  <a:pt x="0" y="4041757"/>
                </a:cubicBezTo>
                <a:lnTo>
                  <a:pt x="0" y="3701497"/>
                </a:lnTo>
                <a:cubicBezTo>
                  <a:pt x="312729" y="3965382"/>
                  <a:pt x="726192" y="4125109"/>
                  <a:pt x="1141812" y="4125109"/>
                </a:cubicBezTo>
                <a:cubicBezTo>
                  <a:pt x="1505479" y="4125109"/>
                  <a:pt x="1867495" y="4002818"/>
                  <a:pt x="2161820" y="3795378"/>
                </a:cubicBezTo>
                <a:lnTo>
                  <a:pt x="2280187" y="3704022"/>
                </a:lnTo>
                <a:lnTo>
                  <a:pt x="2280187" y="3701497"/>
                </a:lnTo>
                <a:lnTo>
                  <a:pt x="2281823" y="3702759"/>
                </a:lnTo>
                <a:close/>
                <a:moveTo>
                  <a:pt x="0" y="3183241"/>
                </a:moveTo>
                <a:cubicBezTo>
                  <a:pt x="312730" y="3447126"/>
                  <a:pt x="726193" y="3606853"/>
                  <a:pt x="1141812" y="3606853"/>
                </a:cubicBezTo>
                <a:cubicBezTo>
                  <a:pt x="1505479" y="3606853"/>
                  <a:pt x="1867495" y="3484562"/>
                  <a:pt x="2161821" y="3277207"/>
                </a:cubicBezTo>
                <a:lnTo>
                  <a:pt x="2280187" y="3185892"/>
                </a:lnTo>
                <a:lnTo>
                  <a:pt x="2280187" y="3183241"/>
                </a:lnTo>
                <a:lnTo>
                  <a:pt x="2281905" y="3184567"/>
                </a:lnTo>
                <a:lnTo>
                  <a:pt x="2283623" y="3183241"/>
                </a:lnTo>
                <a:lnTo>
                  <a:pt x="2283623" y="3185892"/>
                </a:lnTo>
                <a:lnTo>
                  <a:pt x="2401990" y="3277207"/>
                </a:lnTo>
                <a:cubicBezTo>
                  <a:pt x="2696316" y="3484562"/>
                  <a:pt x="3058332" y="3606853"/>
                  <a:pt x="3421999" y="3606853"/>
                </a:cubicBezTo>
                <a:cubicBezTo>
                  <a:pt x="3785666" y="3606853"/>
                  <a:pt x="4147682" y="3484562"/>
                  <a:pt x="4442007" y="3277207"/>
                </a:cubicBezTo>
                <a:lnTo>
                  <a:pt x="4560374" y="3185892"/>
                </a:lnTo>
                <a:lnTo>
                  <a:pt x="4560374" y="3183241"/>
                </a:lnTo>
                <a:lnTo>
                  <a:pt x="4562092" y="3184567"/>
                </a:lnTo>
                <a:lnTo>
                  <a:pt x="4563810" y="3183241"/>
                </a:lnTo>
                <a:lnTo>
                  <a:pt x="4563810" y="3185892"/>
                </a:lnTo>
                <a:lnTo>
                  <a:pt x="4682177" y="3277207"/>
                </a:lnTo>
                <a:cubicBezTo>
                  <a:pt x="4976503" y="3484562"/>
                  <a:pt x="5338519" y="3606853"/>
                  <a:pt x="5702186" y="3606853"/>
                </a:cubicBezTo>
                <a:cubicBezTo>
                  <a:pt x="6117805" y="3606853"/>
                  <a:pt x="6531268" y="3447126"/>
                  <a:pt x="6843997" y="3183241"/>
                </a:cubicBezTo>
                <a:lnTo>
                  <a:pt x="6843997" y="3523501"/>
                </a:lnTo>
                <a:cubicBezTo>
                  <a:pt x="6509573" y="3787385"/>
                  <a:pt x="6059319" y="3912223"/>
                  <a:pt x="5702186" y="3912223"/>
                </a:cubicBezTo>
                <a:cubicBezTo>
                  <a:pt x="5389694" y="3912223"/>
                  <a:pt x="5005907" y="3816644"/>
                  <a:pt x="4690805" y="3615968"/>
                </a:cubicBezTo>
                <a:lnTo>
                  <a:pt x="4562092" y="3524719"/>
                </a:lnTo>
                <a:lnTo>
                  <a:pt x="4433380" y="3615968"/>
                </a:lnTo>
                <a:cubicBezTo>
                  <a:pt x="4118278" y="3816644"/>
                  <a:pt x="3734491" y="3912223"/>
                  <a:pt x="3421999" y="3912223"/>
                </a:cubicBezTo>
                <a:cubicBezTo>
                  <a:pt x="3109507" y="3912223"/>
                  <a:pt x="2725720" y="3816644"/>
                  <a:pt x="2410618" y="3615968"/>
                </a:cubicBezTo>
                <a:lnTo>
                  <a:pt x="2281905" y="3524719"/>
                </a:lnTo>
                <a:lnTo>
                  <a:pt x="2153193" y="3615968"/>
                </a:lnTo>
                <a:cubicBezTo>
                  <a:pt x="1838091" y="3816644"/>
                  <a:pt x="1454304" y="3912223"/>
                  <a:pt x="1141812" y="3912223"/>
                </a:cubicBezTo>
                <a:cubicBezTo>
                  <a:pt x="784678" y="3912223"/>
                  <a:pt x="334424" y="3787385"/>
                  <a:pt x="0" y="3523501"/>
                </a:cubicBezTo>
                <a:close/>
                <a:moveTo>
                  <a:pt x="0" y="2665113"/>
                </a:moveTo>
                <a:cubicBezTo>
                  <a:pt x="312729" y="2928998"/>
                  <a:pt x="726192" y="3088725"/>
                  <a:pt x="1141812" y="3088725"/>
                </a:cubicBezTo>
                <a:cubicBezTo>
                  <a:pt x="1505479" y="3088725"/>
                  <a:pt x="1867495" y="2966434"/>
                  <a:pt x="2161821" y="2759079"/>
                </a:cubicBezTo>
                <a:lnTo>
                  <a:pt x="2280187" y="2667764"/>
                </a:lnTo>
                <a:lnTo>
                  <a:pt x="2280187" y="2665113"/>
                </a:lnTo>
                <a:lnTo>
                  <a:pt x="2281905" y="2666438"/>
                </a:lnTo>
                <a:lnTo>
                  <a:pt x="2283623" y="2665113"/>
                </a:lnTo>
                <a:lnTo>
                  <a:pt x="2283623" y="2667764"/>
                </a:lnTo>
                <a:lnTo>
                  <a:pt x="2401990" y="2759079"/>
                </a:lnTo>
                <a:cubicBezTo>
                  <a:pt x="2696316" y="2966434"/>
                  <a:pt x="3058332" y="3088725"/>
                  <a:pt x="3421999" y="3088725"/>
                </a:cubicBezTo>
                <a:cubicBezTo>
                  <a:pt x="3785666" y="3088725"/>
                  <a:pt x="4147682" y="2966434"/>
                  <a:pt x="4442007" y="2759079"/>
                </a:cubicBezTo>
                <a:lnTo>
                  <a:pt x="4560374" y="2667764"/>
                </a:lnTo>
                <a:lnTo>
                  <a:pt x="4560374" y="2665113"/>
                </a:lnTo>
                <a:lnTo>
                  <a:pt x="4562092" y="2666438"/>
                </a:lnTo>
                <a:lnTo>
                  <a:pt x="4563810" y="2665113"/>
                </a:lnTo>
                <a:lnTo>
                  <a:pt x="4563810" y="2667764"/>
                </a:lnTo>
                <a:lnTo>
                  <a:pt x="4682177" y="2759079"/>
                </a:lnTo>
                <a:cubicBezTo>
                  <a:pt x="4976503" y="2966434"/>
                  <a:pt x="5338519" y="3088725"/>
                  <a:pt x="5702186" y="3088725"/>
                </a:cubicBezTo>
                <a:cubicBezTo>
                  <a:pt x="6117805" y="3088725"/>
                  <a:pt x="6531268" y="2928998"/>
                  <a:pt x="6843997" y="2665113"/>
                </a:cubicBezTo>
                <a:lnTo>
                  <a:pt x="6843997" y="3005246"/>
                </a:lnTo>
                <a:cubicBezTo>
                  <a:pt x="6509573" y="3269131"/>
                  <a:pt x="6059319" y="3394097"/>
                  <a:pt x="5702186" y="3394097"/>
                </a:cubicBezTo>
                <a:cubicBezTo>
                  <a:pt x="5389694" y="3394097"/>
                  <a:pt x="5005907" y="3298420"/>
                  <a:pt x="4690805" y="3097718"/>
                </a:cubicBezTo>
                <a:lnTo>
                  <a:pt x="4562092" y="3006464"/>
                </a:lnTo>
                <a:lnTo>
                  <a:pt x="4433380" y="3097718"/>
                </a:lnTo>
                <a:cubicBezTo>
                  <a:pt x="4118278" y="3298420"/>
                  <a:pt x="3734491" y="3394097"/>
                  <a:pt x="3421999" y="3394097"/>
                </a:cubicBezTo>
                <a:cubicBezTo>
                  <a:pt x="3109507" y="3394097"/>
                  <a:pt x="2725720" y="3298420"/>
                  <a:pt x="2410618" y="3097718"/>
                </a:cubicBezTo>
                <a:lnTo>
                  <a:pt x="2281906" y="3006463"/>
                </a:lnTo>
                <a:lnTo>
                  <a:pt x="2153193" y="3097718"/>
                </a:lnTo>
                <a:cubicBezTo>
                  <a:pt x="1838091" y="3298420"/>
                  <a:pt x="1454304" y="3394097"/>
                  <a:pt x="1141812" y="3394097"/>
                </a:cubicBezTo>
                <a:cubicBezTo>
                  <a:pt x="784678" y="3394097"/>
                  <a:pt x="334424" y="3269131"/>
                  <a:pt x="0" y="3005246"/>
                </a:cubicBezTo>
                <a:close/>
                <a:moveTo>
                  <a:pt x="1" y="2146858"/>
                </a:moveTo>
                <a:cubicBezTo>
                  <a:pt x="312731" y="2410743"/>
                  <a:pt x="726195" y="2570470"/>
                  <a:pt x="1141813" y="2570470"/>
                </a:cubicBezTo>
                <a:cubicBezTo>
                  <a:pt x="1505479" y="2570470"/>
                  <a:pt x="1867495" y="2448179"/>
                  <a:pt x="2161821" y="2240824"/>
                </a:cubicBezTo>
                <a:lnTo>
                  <a:pt x="2280187" y="2149509"/>
                </a:lnTo>
                <a:lnTo>
                  <a:pt x="2280187" y="2146858"/>
                </a:lnTo>
                <a:lnTo>
                  <a:pt x="2281905" y="2148184"/>
                </a:lnTo>
                <a:lnTo>
                  <a:pt x="2283623" y="2146858"/>
                </a:lnTo>
                <a:lnTo>
                  <a:pt x="2283623" y="2149509"/>
                </a:lnTo>
                <a:lnTo>
                  <a:pt x="2401990" y="2240824"/>
                </a:lnTo>
                <a:cubicBezTo>
                  <a:pt x="2696316" y="2448179"/>
                  <a:pt x="3058332" y="2570470"/>
                  <a:pt x="3421999" y="2570470"/>
                </a:cubicBezTo>
                <a:cubicBezTo>
                  <a:pt x="3785666" y="2570470"/>
                  <a:pt x="4147682" y="2448179"/>
                  <a:pt x="4442007" y="2240824"/>
                </a:cubicBezTo>
                <a:lnTo>
                  <a:pt x="4560374" y="2149509"/>
                </a:lnTo>
                <a:lnTo>
                  <a:pt x="4560374" y="2146858"/>
                </a:lnTo>
                <a:lnTo>
                  <a:pt x="4562092" y="2148184"/>
                </a:lnTo>
                <a:lnTo>
                  <a:pt x="4563810" y="2146858"/>
                </a:lnTo>
                <a:lnTo>
                  <a:pt x="4563810" y="2149509"/>
                </a:lnTo>
                <a:lnTo>
                  <a:pt x="4682177" y="2240824"/>
                </a:lnTo>
                <a:cubicBezTo>
                  <a:pt x="4976503" y="2448179"/>
                  <a:pt x="5338519" y="2570470"/>
                  <a:pt x="5702186" y="2570470"/>
                </a:cubicBezTo>
                <a:cubicBezTo>
                  <a:pt x="6117805" y="2570470"/>
                  <a:pt x="6531268" y="2410743"/>
                  <a:pt x="6843997" y="2146858"/>
                </a:cubicBezTo>
                <a:lnTo>
                  <a:pt x="6843997" y="2487119"/>
                </a:lnTo>
                <a:cubicBezTo>
                  <a:pt x="6509573" y="2750876"/>
                  <a:pt x="6059319" y="2875968"/>
                  <a:pt x="5702186" y="2875968"/>
                </a:cubicBezTo>
                <a:cubicBezTo>
                  <a:pt x="5389694" y="2875968"/>
                  <a:pt x="5005907" y="2780195"/>
                  <a:pt x="4690805" y="2579554"/>
                </a:cubicBezTo>
                <a:lnTo>
                  <a:pt x="4562092" y="2488336"/>
                </a:lnTo>
                <a:lnTo>
                  <a:pt x="4433380" y="2579554"/>
                </a:lnTo>
                <a:cubicBezTo>
                  <a:pt x="4118278" y="2780195"/>
                  <a:pt x="3734491" y="2875968"/>
                  <a:pt x="3421999" y="2875968"/>
                </a:cubicBezTo>
                <a:cubicBezTo>
                  <a:pt x="3109507" y="2875968"/>
                  <a:pt x="2725720" y="2780195"/>
                  <a:pt x="2410618" y="2579554"/>
                </a:cubicBezTo>
                <a:lnTo>
                  <a:pt x="2281906" y="2488336"/>
                </a:lnTo>
                <a:lnTo>
                  <a:pt x="2153193" y="2579554"/>
                </a:lnTo>
                <a:cubicBezTo>
                  <a:pt x="1838091" y="2780195"/>
                  <a:pt x="1454304" y="2875968"/>
                  <a:pt x="1141813" y="2875968"/>
                </a:cubicBezTo>
                <a:cubicBezTo>
                  <a:pt x="784678" y="2875968"/>
                  <a:pt x="334426" y="2750876"/>
                  <a:pt x="1" y="2487119"/>
                </a:cubicBezTo>
                <a:close/>
                <a:moveTo>
                  <a:pt x="2283623" y="1554512"/>
                </a:moveTo>
                <a:lnTo>
                  <a:pt x="2283623" y="1557289"/>
                </a:lnTo>
                <a:lnTo>
                  <a:pt x="2401990" y="1648604"/>
                </a:lnTo>
                <a:cubicBezTo>
                  <a:pt x="2696316" y="1855960"/>
                  <a:pt x="3058332" y="1978251"/>
                  <a:pt x="3421999" y="1978251"/>
                </a:cubicBezTo>
                <a:cubicBezTo>
                  <a:pt x="3785666" y="1978251"/>
                  <a:pt x="4147682" y="1855960"/>
                  <a:pt x="4442007" y="1648520"/>
                </a:cubicBezTo>
                <a:lnTo>
                  <a:pt x="4560374" y="1557164"/>
                </a:lnTo>
                <a:lnTo>
                  <a:pt x="4560374" y="1554638"/>
                </a:lnTo>
                <a:lnTo>
                  <a:pt x="4562011" y="1555901"/>
                </a:lnTo>
                <a:lnTo>
                  <a:pt x="4563810" y="1554512"/>
                </a:lnTo>
                <a:lnTo>
                  <a:pt x="4563810" y="1557289"/>
                </a:lnTo>
                <a:lnTo>
                  <a:pt x="4682177" y="1648604"/>
                </a:lnTo>
                <a:cubicBezTo>
                  <a:pt x="4976503" y="1855960"/>
                  <a:pt x="5338519" y="1978251"/>
                  <a:pt x="5702186" y="1978251"/>
                </a:cubicBezTo>
                <a:cubicBezTo>
                  <a:pt x="6117805" y="1978251"/>
                  <a:pt x="6531268" y="1818524"/>
                  <a:pt x="6843997" y="1554512"/>
                </a:cubicBezTo>
                <a:lnTo>
                  <a:pt x="6843997" y="1894772"/>
                </a:lnTo>
                <a:cubicBezTo>
                  <a:pt x="6509573" y="2158657"/>
                  <a:pt x="6059319" y="2283622"/>
                  <a:pt x="5702186" y="2283622"/>
                </a:cubicBezTo>
                <a:cubicBezTo>
                  <a:pt x="5389694" y="2283622"/>
                  <a:pt x="5005907" y="2187945"/>
                  <a:pt x="4690805" y="1987329"/>
                </a:cubicBezTo>
                <a:lnTo>
                  <a:pt x="4562003" y="1896053"/>
                </a:lnTo>
                <a:lnTo>
                  <a:pt x="4433380" y="1987244"/>
                </a:lnTo>
                <a:cubicBezTo>
                  <a:pt x="4118278" y="2187945"/>
                  <a:pt x="3734491" y="2283622"/>
                  <a:pt x="3421999" y="2283622"/>
                </a:cubicBezTo>
                <a:cubicBezTo>
                  <a:pt x="3109507" y="2283622"/>
                  <a:pt x="2725720" y="2187945"/>
                  <a:pt x="2410618" y="1987329"/>
                </a:cubicBezTo>
                <a:lnTo>
                  <a:pt x="2281816" y="1896053"/>
                </a:lnTo>
                <a:lnTo>
                  <a:pt x="2153194" y="1987244"/>
                </a:lnTo>
                <a:cubicBezTo>
                  <a:pt x="1838091" y="2187945"/>
                  <a:pt x="1454304" y="2283622"/>
                  <a:pt x="1141812" y="2283622"/>
                </a:cubicBezTo>
                <a:cubicBezTo>
                  <a:pt x="784678" y="2283622"/>
                  <a:pt x="334425" y="2158657"/>
                  <a:pt x="1" y="1894899"/>
                </a:cubicBezTo>
                <a:lnTo>
                  <a:pt x="1" y="1554638"/>
                </a:lnTo>
                <a:cubicBezTo>
                  <a:pt x="312730" y="1818524"/>
                  <a:pt x="726193" y="1978251"/>
                  <a:pt x="1141812" y="1978251"/>
                </a:cubicBezTo>
                <a:cubicBezTo>
                  <a:pt x="1505479" y="1978251"/>
                  <a:pt x="1867495" y="1855960"/>
                  <a:pt x="2161821" y="1648520"/>
                </a:cubicBezTo>
                <a:lnTo>
                  <a:pt x="2280187" y="1557164"/>
                </a:lnTo>
                <a:lnTo>
                  <a:pt x="2280187" y="1554638"/>
                </a:lnTo>
                <a:lnTo>
                  <a:pt x="2281824" y="1555901"/>
                </a:lnTo>
                <a:close/>
                <a:moveTo>
                  <a:pt x="1" y="1036383"/>
                </a:moveTo>
                <a:cubicBezTo>
                  <a:pt x="312731" y="1300268"/>
                  <a:pt x="726194" y="1459995"/>
                  <a:pt x="1141812" y="1459995"/>
                </a:cubicBezTo>
                <a:cubicBezTo>
                  <a:pt x="1505479" y="1459995"/>
                  <a:pt x="1867495" y="1337704"/>
                  <a:pt x="2161821" y="1130349"/>
                </a:cubicBezTo>
                <a:lnTo>
                  <a:pt x="2280187" y="1039034"/>
                </a:lnTo>
                <a:lnTo>
                  <a:pt x="2280187" y="1036383"/>
                </a:lnTo>
                <a:lnTo>
                  <a:pt x="2281906" y="1037708"/>
                </a:lnTo>
                <a:lnTo>
                  <a:pt x="2283623" y="1036383"/>
                </a:lnTo>
                <a:lnTo>
                  <a:pt x="2283623" y="1039034"/>
                </a:lnTo>
                <a:lnTo>
                  <a:pt x="2401990" y="1130349"/>
                </a:lnTo>
                <a:cubicBezTo>
                  <a:pt x="2696316" y="1337704"/>
                  <a:pt x="3058332" y="1459995"/>
                  <a:pt x="3421999" y="1459995"/>
                </a:cubicBezTo>
                <a:cubicBezTo>
                  <a:pt x="3785666" y="1459995"/>
                  <a:pt x="4147682" y="1337704"/>
                  <a:pt x="4442007" y="1130349"/>
                </a:cubicBezTo>
                <a:lnTo>
                  <a:pt x="4560374" y="1039034"/>
                </a:lnTo>
                <a:lnTo>
                  <a:pt x="4560374" y="1036383"/>
                </a:lnTo>
                <a:lnTo>
                  <a:pt x="4562092" y="1037708"/>
                </a:lnTo>
                <a:lnTo>
                  <a:pt x="4563810" y="1036383"/>
                </a:lnTo>
                <a:lnTo>
                  <a:pt x="4563810" y="1039034"/>
                </a:lnTo>
                <a:lnTo>
                  <a:pt x="4682177" y="1130349"/>
                </a:lnTo>
                <a:cubicBezTo>
                  <a:pt x="4976503" y="1337704"/>
                  <a:pt x="5338519" y="1459995"/>
                  <a:pt x="5702186" y="1459995"/>
                </a:cubicBezTo>
                <a:cubicBezTo>
                  <a:pt x="6117805" y="1459995"/>
                  <a:pt x="6531268" y="1300268"/>
                  <a:pt x="6843997" y="1036383"/>
                </a:cubicBezTo>
                <a:lnTo>
                  <a:pt x="6843997" y="1376643"/>
                </a:lnTo>
                <a:cubicBezTo>
                  <a:pt x="6509573" y="1640527"/>
                  <a:pt x="6059319" y="1765365"/>
                  <a:pt x="5702186" y="1765365"/>
                </a:cubicBezTo>
                <a:cubicBezTo>
                  <a:pt x="5389694" y="1765365"/>
                  <a:pt x="5005907" y="1669786"/>
                  <a:pt x="4690805" y="1469110"/>
                </a:cubicBezTo>
                <a:lnTo>
                  <a:pt x="4562092" y="1377861"/>
                </a:lnTo>
                <a:lnTo>
                  <a:pt x="4433380" y="1469110"/>
                </a:lnTo>
                <a:cubicBezTo>
                  <a:pt x="4118278" y="1669786"/>
                  <a:pt x="3734491" y="1765365"/>
                  <a:pt x="3421999" y="1765365"/>
                </a:cubicBezTo>
                <a:cubicBezTo>
                  <a:pt x="3109507" y="1765365"/>
                  <a:pt x="2725720" y="1669786"/>
                  <a:pt x="2410618" y="1469110"/>
                </a:cubicBezTo>
                <a:lnTo>
                  <a:pt x="2281906" y="1377861"/>
                </a:lnTo>
                <a:lnTo>
                  <a:pt x="2153194" y="1469110"/>
                </a:lnTo>
                <a:cubicBezTo>
                  <a:pt x="1838091" y="1669786"/>
                  <a:pt x="1454304" y="1765365"/>
                  <a:pt x="1141812" y="1765365"/>
                </a:cubicBezTo>
                <a:cubicBezTo>
                  <a:pt x="784678" y="1765365"/>
                  <a:pt x="334425" y="1640527"/>
                  <a:pt x="1" y="1376643"/>
                </a:cubicBezTo>
                <a:close/>
                <a:moveTo>
                  <a:pt x="1" y="518255"/>
                </a:moveTo>
                <a:cubicBezTo>
                  <a:pt x="312731" y="782140"/>
                  <a:pt x="726194" y="941867"/>
                  <a:pt x="1141812" y="941867"/>
                </a:cubicBezTo>
                <a:cubicBezTo>
                  <a:pt x="1505479" y="941867"/>
                  <a:pt x="1867495" y="819577"/>
                  <a:pt x="2161821" y="612221"/>
                </a:cubicBezTo>
                <a:lnTo>
                  <a:pt x="2280187" y="520906"/>
                </a:lnTo>
                <a:lnTo>
                  <a:pt x="2280187" y="518255"/>
                </a:lnTo>
                <a:lnTo>
                  <a:pt x="2281906" y="519580"/>
                </a:lnTo>
                <a:lnTo>
                  <a:pt x="2283623" y="518255"/>
                </a:lnTo>
                <a:lnTo>
                  <a:pt x="2283623" y="520906"/>
                </a:lnTo>
                <a:lnTo>
                  <a:pt x="2401990" y="612221"/>
                </a:lnTo>
                <a:cubicBezTo>
                  <a:pt x="2696316" y="819577"/>
                  <a:pt x="3058332" y="941867"/>
                  <a:pt x="3421999" y="941867"/>
                </a:cubicBezTo>
                <a:cubicBezTo>
                  <a:pt x="3785666" y="941867"/>
                  <a:pt x="4147682" y="819577"/>
                  <a:pt x="4442007" y="612221"/>
                </a:cubicBezTo>
                <a:lnTo>
                  <a:pt x="4560374" y="520906"/>
                </a:lnTo>
                <a:lnTo>
                  <a:pt x="4560374" y="518255"/>
                </a:lnTo>
                <a:lnTo>
                  <a:pt x="4562092" y="519580"/>
                </a:lnTo>
                <a:lnTo>
                  <a:pt x="4563810" y="518255"/>
                </a:lnTo>
                <a:lnTo>
                  <a:pt x="4563810" y="520906"/>
                </a:lnTo>
                <a:lnTo>
                  <a:pt x="4682177" y="612221"/>
                </a:lnTo>
                <a:cubicBezTo>
                  <a:pt x="4976503" y="819577"/>
                  <a:pt x="5338519" y="941867"/>
                  <a:pt x="5702186" y="941867"/>
                </a:cubicBezTo>
                <a:cubicBezTo>
                  <a:pt x="6117805" y="941867"/>
                  <a:pt x="6531268" y="782140"/>
                  <a:pt x="6843997" y="518255"/>
                </a:cubicBezTo>
                <a:lnTo>
                  <a:pt x="6843997" y="858388"/>
                </a:lnTo>
                <a:cubicBezTo>
                  <a:pt x="6509573" y="1122272"/>
                  <a:pt x="6059319" y="1247238"/>
                  <a:pt x="5702186" y="1247238"/>
                </a:cubicBezTo>
                <a:cubicBezTo>
                  <a:pt x="5389694" y="1247238"/>
                  <a:pt x="5005907" y="1151561"/>
                  <a:pt x="4690805" y="950860"/>
                </a:cubicBezTo>
                <a:lnTo>
                  <a:pt x="4562092" y="859606"/>
                </a:lnTo>
                <a:lnTo>
                  <a:pt x="4433380" y="950860"/>
                </a:lnTo>
                <a:cubicBezTo>
                  <a:pt x="4118278" y="1151561"/>
                  <a:pt x="3734491" y="1247238"/>
                  <a:pt x="3421999" y="1247238"/>
                </a:cubicBezTo>
                <a:cubicBezTo>
                  <a:pt x="3109507" y="1247238"/>
                  <a:pt x="2725720" y="1151561"/>
                  <a:pt x="2410618" y="950860"/>
                </a:cubicBezTo>
                <a:lnTo>
                  <a:pt x="2281906" y="859606"/>
                </a:lnTo>
                <a:lnTo>
                  <a:pt x="2153194" y="950860"/>
                </a:lnTo>
                <a:cubicBezTo>
                  <a:pt x="1838091" y="1151561"/>
                  <a:pt x="1454304" y="1247238"/>
                  <a:pt x="1141812" y="1247238"/>
                </a:cubicBezTo>
                <a:cubicBezTo>
                  <a:pt x="784678" y="1247238"/>
                  <a:pt x="334425" y="1122272"/>
                  <a:pt x="1" y="858388"/>
                </a:cubicBezTo>
                <a:close/>
                <a:moveTo>
                  <a:pt x="0" y="0"/>
                </a:moveTo>
                <a:cubicBezTo>
                  <a:pt x="312730" y="263885"/>
                  <a:pt x="726193" y="423613"/>
                  <a:pt x="1141812" y="423613"/>
                </a:cubicBezTo>
                <a:cubicBezTo>
                  <a:pt x="1505479" y="423613"/>
                  <a:pt x="1867495" y="301322"/>
                  <a:pt x="2161821" y="93966"/>
                </a:cubicBezTo>
                <a:lnTo>
                  <a:pt x="2280187" y="2651"/>
                </a:lnTo>
                <a:lnTo>
                  <a:pt x="2280187" y="1"/>
                </a:lnTo>
                <a:lnTo>
                  <a:pt x="2281905" y="1326"/>
                </a:lnTo>
                <a:lnTo>
                  <a:pt x="2283623" y="0"/>
                </a:lnTo>
                <a:lnTo>
                  <a:pt x="2283623" y="2652"/>
                </a:lnTo>
                <a:lnTo>
                  <a:pt x="2401990" y="93967"/>
                </a:lnTo>
                <a:cubicBezTo>
                  <a:pt x="2696316" y="301323"/>
                  <a:pt x="3058332" y="423614"/>
                  <a:pt x="3421999" y="423614"/>
                </a:cubicBezTo>
                <a:cubicBezTo>
                  <a:pt x="3785666" y="423614"/>
                  <a:pt x="4147682" y="301323"/>
                  <a:pt x="4442007" y="93967"/>
                </a:cubicBezTo>
                <a:lnTo>
                  <a:pt x="4560374" y="2652"/>
                </a:lnTo>
                <a:lnTo>
                  <a:pt x="4560374" y="0"/>
                </a:lnTo>
                <a:lnTo>
                  <a:pt x="4562093" y="1326"/>
                </a:lnTo>
                <a:lnTo>
                  <a:pt x="4563810" y="1"/>
                </a:lnTo>
                <a:lnTo>
                  <a:pt x="4563810" y="2651"/>
                </a:lnTo>
                <a:lnTo>
                  <a:pt x="4682177" y="93966"/>
                </a:lnTo>
                <a:cubicBezTo>
                  <a:pt x="4976503" y="301322"/>
                  <a:pt x="5338519" y="423613"/>
                  <a:pt x="5702186" y="423613"/>
                </a:cubicBezTo>
                <a:cubicBezTo>
                  <a:pt x="6117805" y="423613"/>
                  <a:pt x="6531268" y="263885"/>
                  <a:pt x="6843997" y="0"/>
                </a:cubicBezTo>
                <a:lnTo>
                  <a:pt x="6843997" y="340261"/>
                </a:lnTo>
                <a:cubicBezTo>
                  <a:pt x="6509573" y="604018"/>
                  <a:pt x="6059319" y="729111"/>
                  <a:pt x="5702186" y="729111"/>
                </a:cubicBezTo>
                <a:cubicBezTo>
                  <a:pt x="5389694" y="729111"/>
                  <a:pt x="5005907" y="633337"/>
                  <a:pt x="4690805" y="432697"/>
                </a:cubicBezTo>
                <a:lnTo>
                  <a:pt x="4562093" y="341479"/>
                </a:lnTo>
                <a:lnTo>
                  <a:pt x="4433380" y="432698"/>
                </a:lnTo>
                <a:cubicBezTo>
                  <a:pt x="4118278" y="633338"/>
                  <a:pt x="3734491" y="729112"/>
                  <a:pt x="3421999" y="729112"/>
                </a:cubicBezTo>
                <a:cubicBezTo>
                  <a:pt x="3109507" y="729112"/>
                  <a:pt x="2725720" y="633338"/>
                  <a:pt x="2410618" y="432698"/>
                </a:cubicBezTo>
                <a:lnTo>
                  <a:pt x="2281905" y="341479"/>
                </a:lnTo>
                <a:lnTo>
                  <a:pt x="2153193" y="432697"/>
                </a:lnTo>
                <a:cubicBezTo>
                  <a:pt x="1838091" y="633337"/>
                  <a:pt x="1454304" y="729111"/>
                  <a:pt x="1141812" y="729111"/>
                </a:cubicBezTo>
                <a:cubicBezTo>
                  <a:pt x="784678" y="729111"/>
                  <a:pt x="334425" y="604018"/>
                  <a:pt x="0" y="340261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latin typeface="National 2" panose="02000003000000000000" pitchFamily="50" charset="0"/>
            </a:endParaRPr>
          </a:p>
        </p:txBody>
      </p:sp>
      <p:grpSp>
        <p:nvGrpSpPr>
          <p:cNvPr id="29" name="Graphic 25">
            <a:extLst>
              <a:ext uri="{FF2B5EF4-FFF2-40B4-BE49-F238E27FC236}">
                <a16:creationId xmlns:a16="http://schemas.microsoft.com/office/drawing/2014/main" id="{96189473-974A-E348-A2FA-5CCBD1F04F4C}"/>
              </a:ext>
            </a:extLst>
          </p:cNvPr>
          <p:cNvGrpSpPr/>
          <p:nvPr userDrawn="1"/>
        </p:nvGrpSpPr>
        <p:grpSpPr>
          <a:xfrm>
            <a:off x="11047413" y="5724835"/>
            <a:ext cx="1147762" cy="1147762"/>
            <a:chOff x="967594" y="3818895"/>
            <a:chExt cx="2565401" cy="2565392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869BDBE-D71A-CE46-BE3C-D122F267B289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0CC658-B6B5-964D-BD7E-9A1CAED47399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AB65C88-AF26-8743-AC17-CBF470068588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36E7F91-A078-D347-8350-F278A9A935DA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F5B65AB-49F8-F94D-83B3-D1A977CCEAF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0D2E72-2039-6F4C-92B2-696B9E1AC4CD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DFA1011-9D19-BB41-A73D-8791CB296810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A169040-0B7B-1042-A4CD-42743558B5EA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807F69E-23B4-274B-9C63-BB102D33DC8F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sp>
        <p:nvSpPr>
          <p:cNvPr id="85" name="Subtitle 2">
            <a:extLst>
              <a:ext uri="{FF2B5EF4-FFF2-40B4-BE49-F238E27FC236}">
                <a16:creationId xmlns:a16="http://schemas.microsoft.com/office/drawing/2014/main" id="{E0546CB0-4C3B-465D-A015-D3660C39B8F2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325563" y="4571628"/>
            <a:ext cx="9162925" cy="1156243"/>
          </a:xfrm>
        </p:spPr>
        <p:txBody>
          <a:bodyPr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0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86" name="Text Placeholder 10">
            <a:extLst>
              <a:ext uri="{FF2B5EF4-FFF2-40B4-BE49-F238E27FC236}">
                <a16:creationId xmlns:a16="http://schemas.microsoft.com/office/drawing/2014/main" id="{1E8B7F9C-4FC1-42B6-A78F-951B250C44C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325563" y="5959089"/>
            <a:ext cx="9162925" cy="339627"/>
          </a:xfrm>
        </p:spPr>
        <p:txBody>
          <a:bodyPr anchor="b" anchorCtr="0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C187A181-7D3A-4574-9445-626FFD6122F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325563" y="1171583"/>
            <a:ext cx="9162925" cy="2849586"/>
          </a:xfrm>
        </p:spPr>
        <p:txBody>
          <a:bodyPr rIns="0" anchor="b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12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83">
          <p15:clr>
            <a:srgbClr val="000000"/>
          </p15:clr>
        </p15:guide>
        <p15:guide id="6" pos="1917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9">
          <p15:clr>
            <a:srgbClr val="000000"/>
          </p15:clr>
        </p15:guide>
        <p15:guide id="11" pos="6244" userDrawn="1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5">
          <p15:clr>
            <a:srgbClr val="000000"/>
          </p15:clr>
        </p15:guide>
        <p15:guide id="21" orient="horz" pos="3974">
          <p15:clr>
            <a:srgbClr val="00000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4" y="1143000"/>
            <a:ext cx="9538885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1" y="2285999"/>
            <a:ext cx="9572108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2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2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2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85CD93-A55C-4467-B603-CA6C8FBF6FFF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323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2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>
                <a:latin typeface="National 2" panose="02000003000000000000" pitchFamily="50" charset="0"/>
              </a:defRPr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2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aphic 127">
            <a:extLst>
              <a:ext uri="{FF2B5EF4-FFF2-40B4-BE49-F238E27FC236}">
                <a16:creationId xmlns:a16="http://schemas.microsoft.com/office/drawing/2014/main" id="{C8247C3B-E516-4A99-9F47-4595D4C05EB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2">
              <a:alpha val="25000"/>
            </a:schemeClr>
          </a:solidFill>
        </p:grpSpPr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E1E9DBB1-60FF-4656-A75B-9F1D032616F0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E0A8189-D4E8-4BEF-9122-5FE46C779C4E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6B428D7-C083-4668-B7EF-7A6906D4E860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AA7F201E-9DE9-4708-BD65-26BF9D1AD32C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47" name="Graphic 125">
            <a:extLst>
              <a:ext uri="{FF2B5EF4-FFF2-40B4-BE49-F238E27FC236}">
                <a16:creationId xmlns:a16="http://schemas.microsoft.com/office/drawing/2014/main" id="{41FBB578-9B72-489C-866B-625757CA25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2">
              <a:alpha val="25000"/>
            </a:schemeClr>
          </a:solidFill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2DDB6C95-6217-42AA-937E-D852BC230775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2D3F16D9-3F57-40C3-9A13-62BFDD807B04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F4E7514-A8CB-4F66-A994-1CDA97CB652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62930F19-A8C8-4C24-A2BE-337057E19826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52" name="Graphic 123">
            <a:extLst>
              <a:ext uri="{FF2B5EF4-FFF2-40B4-BE49-F238E27FC236}">
                <a16:creationId xmlns:a16="http://schemas.microsoft.com/office/drawing/2014/main" id="{E046860F-FCB9-418E-844A-8898CFC0320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2">
              <a:alpha val="25000"/>
            </a:schemeClr>
          </a:solidFill>
        </p:grpSpPr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1433502-5917-421F-A62B-34DF6F44993C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6FE9F9B6-BF27-43C0-A659-63A770871A87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C5637A57-CA94-48AA-B5FD-534C4B2ECD4A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407D43F1-EFC0-4EC7-A12C-0F160034C7E9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0487D6-49AE-4B85-BC43-BAC75EDE4AD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58" name="Freeform 125">
              <a:extLst>
                <a:ext uri="{FF2B5EF4-FFF2-40B4-BE49-F238E27FC236}">
                  <a16:creationId xmlns:a16="http://schemas.microsoft.com/office/drawing/2014/main" id="{5EEC5C1B-B82C-4038-A1A2-B8F0D6892F30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98A12DF-EFED-43A2-A094-F679B3A954F9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0" name="Freeform 127">
                <a:extLst>
                  <a:ext uri="{FF2B5EF4-FFF2-40B4-BE49-F238E27FC236}">
                    <a16:creationId xmlns:a16="http://schemas.microsoft.com/office/drawing/2014/main" id="{7A3789DB-22F5-45E0-9AF1-6B4C548EF84C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61" name="Freeform 128">
                <a:extLst>
                  <a:ext uri="{FF2B5EF4-FFF2-40B4-BE49-F238E27FC236}">
                    <a16:creationId xmlns:a16="http://schemas.microsoft.com/office/drawing/2014/main" id="{FC49AA15-C885-4EF1-8CF3-9654FFFD52D5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2" name="Freeform 129">
                <a:extLst>
                  <a:ext uri="{FF2B5EF4-FFF2-40B4-BE49-F238E27FC236}">
                    <a16:creationId xmlns:a16="http://schemas.microsoft.com/office/drawing/2014/main" id="{268C1B1F-CB3A-4A6E-B2F1-2493A56CF88B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3" name="Freeform 130">
                <a:extLst>
                  <a:ext uri="{FF2B5EF4-FFF2-40B4-BE49-F238E27FC236}">
                    <a16:creationId xmlns:a16="http://schemas.microsoft.com/office/drawing/2014/main" id="{F543BDDE-68C3-419D-9AEE-378BA162D6F2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4" name="Freeform 131">
                <a:extLst>
                  <a:ext uri="{FF2B5EF4-FFF2-40B4-BE49-F238E27FC236}">
                    <a16:creationId xmlns:a16="http://schemas.microsoft.com/office/drawing/2014/main" id="{0259BCE1-08E3-4AD5-8B03-3766DDF4E2CE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65" name="Freeform 132">
                <a:extLst>
                  <a:ext uri="{FF2B5EF4-FFF2-40B4-BE49-F238E27FC236}">
                    <a16:creationId xmlns:a16="http://schemas.microsoft.com/office/drawing/2014/main" id="{765641EA-E8A7-41F3-BA3B-7992BF749CB3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6" name="Freeform 133">
                <a:extLst>
                  <a:ext uri="{FF2B5EF4-FFF2-40B4-BE49-F238E27FC236}">
                    <a16:creationId xmlns:a16="http://schemas.microsoft.com/office/drawing/2014/main" id="{8794E909-C755-4F96-9B6F-8B2EEF55AFDC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7" name="Freeform 134">
                <a:extLst>
                  <a:ext uri="{FF2B5EF4-FFF2-40B4-BE49-F238E27FC236}">
                    <a16:creationId xmlns:a16="http://schemas.microsoft.com/office/drawing/2014/main" id="{F42D6289-B8AF-4B69-86E2-E783033ABBD8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639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8E85CD93-A55C-4467-B603-CA6C8FBF6FFF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2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0B3FF68-F2AB-BC40-893A-FDE83C2B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9723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4C2007CC-5936-2343-9CBD-3F283A62EE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63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5" y="1143000"/>
            <a:ext cx="9147326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2465" y="2285999"/>
            <a:ext cx="9147175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3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3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3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FA4AC-419F-4546-B52F-38C5D26C566D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838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89663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8099" y="1713704"/>
            <a:ext cx="9563101" cy="1147762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099" y="3228913"/>
            <a:ext cx="9563101" cy="1339741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>
                <a:latin typeface="National 2" panose="02000003000000000000" pitchFamily="50" charset="0"/>
              </a:defRPr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573588"/>
            <a:ext cx="95631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102" name="Graphic 127">
            <a:extLst>
              <a:ext uri="{FF2B5EF4-FFF2-40B4-BE49-F238E27FC236}">
                <a16:creationId xmlns:a16="http://schemas.microsoft.com/office/drawing/2014/main" id="{CB08B11E-7B23-CB44-866A-F89E619C8E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0A98F614-2697-204E-A4BB-AA02A9045A1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5C0EE96A-7DFA-1B45-B039-F21A73F3E73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B06B90A9-D64C-9649-A8F7-3B6EFAFF77B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09CE5B14-FCCB-704B-BE1A-DCE53DDF78F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07" name="Graphic 125">
            <a:extLst>
              <a:ext uri="{FF2B5EF4-FFF2-40B4-BE49-F238E27FC236}">
                <a16:creationId xmlns:a16="http://schemas.microsoft.com/office/drawing/2014/main" id="{6756E8AC-708F-6D4F-9A88-A475C33B6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31E4719C-56AE-4B44-ACF7-649D52DECFD1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B5BE5068-E257-8A43-B672-F11E27534E3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5878932-D9FD-CF40-AC1A-CFEC3DD05B7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B4245E9-6F7F-284C-B670-A1E6AF4F58B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12" name="Graphic 123">
            <a:extLst>
              <a:ext uri="{FF2B5EF4-FFF2-40B4-BE49-F238E27FC236}">
                <a16:creationId xmlns:a16="http://schemas.microsoft.com/office/drawing/2014/main" id="{47247287-0D34-7C49-BFD9-5EDC3F9865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91E0E0C-E1B3-4441-9F85-2B3269C0A5A7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2295403A-B649-8F41-92CD-A3570A5C1638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A105EA21-6A52-E043-A999-DA7D43CDC4CD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33919D56-D84F-9840-8DD6-7461EAAB7476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28" name="Graphic 25">
            <a:extLst>
              <a:ext uri="{FF2B5EF4-FFF2-40B4-BE49-F238E27FC236}">
                <a16:creationId xmlns:a16="http://schemas.microsoft.com/office/drawing/2014/main" id="{9373D090-85C2-2A49-84AD-D3AB77985C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8C4C635F-123D-574A-B3ED-BAD47768B177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id="{B5EB720D-B24B-904F-BD3B-6ABA7BA940B7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id="{CA152602-1AAE-164E-A2CB-9BF4AF3546ED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id="{D26D7959-4232-0E47-BDCA-1E993A2A7B02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8461E173-879C-ED40-95A4-A7DF8B7824B2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C3B3A758-3390-1840-AEE2-E69E2B7D8D39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5406BD04-B04F-A848-93D8-0E872562EA4C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CA9EB8E1-FC10-B949-9A66-10ACAAB8E5A7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id="{600E5465-492E-7043-8743-BB9054FD2917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  <a:latin typeface="National 2" panose="02000003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546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>
                <a:latin typeface="National 2" panose="02000003000000000000" pitchFamily="50" charset="0"/>
              </a:defRPr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32" name="Graphic 127">
            <a:extLst>
              <a:ext uri="{FF2B5EF4-FFF2-40B4-BE49-F238E27FC236}">
                <a16:creationId xmlns:a16="http://schemas.microsoft.com/office/drawing/2014/main" id="{12436207-FBD6-1F4D-A5C8-EE9B92BE0CB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3">
              <a:alpha val="25000"/>
            </a:schemeClr>
          </a:solidFill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CFC79FC-D84F-8148-B0EB-355C47712E0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D74C033-91DD-6042-936F-958F9DE43B4A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DF3ABE40-5393-0D44-B601-4727249EB1D2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1758A42B-759E-514D-A15D-6DC16B951B50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37" name="Graphic 125">
            <a:extLst>
              <a:ext uri="{FF2B5EF4-FFF2-40B4-BE49-F238E27FC236}">
                <a16:creationId xmlns:a16="http://schemas.microsoft.com/office/drawing/2014/main" id="{B121FE58-F807-D149-A771-18B82A7A3E9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3">
              <a:alpha val="25000"/>
            </a:schemeClr>
          </a:solidFill>
        </p:grpSpPr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1FA3249E-3892-2A49-9D5E-19719D02CEEA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110C9FE-C33C-9E43-82D5-FAB5A244B24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F809ED4A-9151-F74D-85EE-AC4484A433C7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39A5B0B8-7F49-9648-9DD7-03785A90E37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57" name="Graphic 123">
            <a:extLst>
              <a:ext uri="{FF2B5EF4-FFF2-40B4-BE49-F238E27FC236}">
                <a16:creationId xmlns:a16="http://schemas.microsoft.com/office/drawing/2014/main" id="{3EAEE403-9ECD-7F48-8310-D375D9BFEB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3">
              <a:alpha val="25000"/>
            </a:schemeClr>
          </a:solidFill>
        </p:grpSpPr>
        <p:sp>
          <p:nvSpPr>
            <p:cNvPr id="68" name="Freeform 39">
              <a:extLst>
                <a:ext uri="{FF2B5EF4-FFF2-40B4-BE49-F238E27FC236}">
                  <a16:creationId xmlns:a16="http://schemas.microsoft.com/office/drawing/2014/main" id="{208818D4-8E23-B24B-B732-F8D523009E0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69" name="Freeform 40">
              <a:extLst>
                <a:ext uri="{FF2B5EF4-FFF2-40B4-BE49-F238E27FC236}">
                  <a16:creationId xmlns:a16="http://schemas.microsoft.com/office/drawing/2014/main" id="{1DDD8B9C-6D24-E64F-9DAD-88AB33D79A2F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5B8546C6-1AF9-494C-95B6-53B406AA763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3426560A-B069-1244-B5EE-477393571915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E87AC1-EC49-7E4E-A73C-AFBBE9AD32EE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73" name="Freeform 125">
              <a:extLst>
                <a:ext uri="{FF2B5EF4-FFF2-40B4-BE49-F238E27FC236}">
                  <a16:creationId xmlns:a16="http://schemas.microsoft.com/office/drawing/2014/main" id="{E04D5A88-5C36-1F45-918F-6EAD1DBBF369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1B4C0B9-681D-DC4C-8577-3DFBDF1ABB80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75" name="Freeform 127">
                <a:extLst>
                  <a:ext uri="{FF2B5EF4-FFF2-40B4-BE49-F238E27FC236}">
                    <a16:creationId xmlns:a16="http://schemas.microsoft.com/office/drawing/2014/main" id="{C30AFE64-7DF8-B84A-AD8A-9C766815B3E4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76" name="Freeform 128">
                <a:extLst>
                  <a:ext uri="{FF2B5EF4-FFF2-40B4-BE49-F238E27FC236}">
                    <a16:creationId xmlns:a16="http://schemas.microsoft.com/office/drawing/2014/main" id="{AB4A0FED-ED52-DE4E-9B3F-682576AE497A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7" name="Freeform 129">
                <a:extLst>
                  <a:ext uri="{FF2B5EF4-FFF2-40B4-BE49-F238E27FC236}">
                    <a16:creationId xmlns:a16="http://schemas.microsoft.com/office/drawing/2014/main" id="{F3410BEE-92A7-6244-88F0-A0D4C12C58C4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8" name="Freeform 130">
                <a:extLst>
                  <a:ext uri="{FF2B5EF4-FFF2-40B4-BE49-F238E27FC236}">
                    <a16:creationId xmlns:a16="http://schemas.microsoft.com/office/drawing/2014/main" id="{EAB10209-F5EF-E44B-ABB7-5139EB22DC9A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79" name="Freeform 131">
                <a:extLst>
                  <a:ext uri="{FF2B5EF4-FFF2-40B4-BE49-F238E27FC236}">
                    <a16:creationId xmlns:a16="http://schemas.microsoft.com/office/drawing/2014/main" id="{D29688A7-C323-CE44-AAEE-E2B6D9156C78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80" name="Freeform 132">
                <a:extLst>
                  <a:ext uri="{FF2B5EF4-FFF2-40B4-BE49-F238E27FC236}">
                    <a16:creationId xmlns:a16="http://schemas.microsoft.com/office/drawing/2014/main" id="{082545E5-24E5-B541-A91A-1FE149892BA1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81" name="Freeform 133">
                <a:extLst>
                  <a:ext uri="{FF2B5EF4-FFF2-40B4-BE49-F238E27FC236}">
                    <a16:creationId xmlns:a16="http://schemas.microsoft.com/office/drawing/2014/main" id="{EF1CF168-6004-8A41-AE98-7A60A1003096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82" name="Freeform 134">
                <a:extLst>
                  <a:ext uri="{FF2B5EF4-FFF2-40B4-BE49-F238E27FC236}">
                    <a16:creationId xmlns:a16="http://schemas.microsoft.com/office/drawing/2014/main" id="{3473C521-7537-2342-9231-6DAA61A4AC5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374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F044419-51DA-7240-95C7-AF648E16A831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31" name="Freeform 125">
              <a:extLst>
                <a:ext uri="{FF2B5EF4-FFF2-40B4-BE49-F238E27FC236}">
                  <a16:creationId xmlns:a16="http://schemas.microsoft.com/office/drawing/2014/main" id="{B9D12E3D-307F-7C43-AA5C-743974577890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1EFA838-54AE-7D46-8299-5BF130DF9232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3">
                <a:alpha val="25000"/>
              </a:schemeClr>
            </a:solidFill>
          </p:grpSpPr>
          <p:sp>
            <p:nvSpPr>
              <p:cNvPr id="33" name="Freeform 127">
                <a:extLst>
                  <a:ext uri="{FF2B5EF4-FFF2-40B4-BE49-F238E27FC236}">
                    <a16:creationId xmlns:a16="http://schemas.microsoft.com/office/drawing/2014/main" id="{0614D0F3-350B-E34F-B08C-7B7239735CA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34" name="Freeform 128">
                <a:extLst>
                  <a:ext uri="{FF2B5EF4-FFF2-40B4-BE49-F238E27FC236}">
                    <a16:creationId xmlns:a16="http://schemas.microsoft.com/office/drawing/2014/main" id="{DB92BB7F-F146-E848-9BA5-7FD23BC0EF7E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35" name="Freeform 129">
                <a:extLst>
                  <a:ext uri="{FF2B5EF4-FFF2-40B4-BE49-F238E27FC236}">
                    <a16:creationId xmlns:a16="http://schemas.microsoft.com/office/drawing/2014/main" id="{DEE0E088-9E9B-3F47-ABF1-2F2171E479F1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36" name="Freeform 130">
                <a:extLst>
                  <a:ext uri="{FF2B5EF4-FFF2-40B4-BE49-F238E27FC236}">
                    <a16:creationId xmlns:a16="http://schemas.microsoft.com/office/drawing/2014/main" id="{E8CE9CF4-92DA-9244-BAC6-04900833D6F4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37" name="Freeform 131">
                <a:extLst>
                  <a:ext uri="{FF2B5EF4-FFF2-40B4-BE49-F238E27FC236}">
                    <a16:creationId xmlns:a16="http://schemas.microsoft.com/office/drawing/2014/main" id="{962EE557-A275-6848-8BA6-C8395EDBF8CC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38" name="Freeform 132">
                <a:extLst>
                  <a:ext uri="{FF2B5EF4-FFF2-40B4-BE49-F238E27FC236}">
                    <a16:creationId xmlns:a16="http://schemas.microsoft.com/office/drawing/2014/main" id="{D2249CC2-24B1-2B41-8129-7EEE9E6F794B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39" name="Freeform 133">
                <a:extLst>
                  <a:ext uri="{FF2B5EF4-FFF2-40B4-BE49-F238E27FC236}">
                    <a16:creationId xmlns:a16="http://schemas.microsoft.com/office/drawing/2014/main" id="{138C512E-FA85-274F-B28A-C18EC704BAED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40" name="Freeform 134">
                <a:extLst>
                  <a:ext uri="{FF2B5EF4-FFF2-40B4-BE49-F238E27FC236}">
                    <a16:creationId xmlns:a16="http://schemas.microsoft.com/office/drawing/2014/main" id="{CF1F438F-CFA9-8E49-BCD4-383ABBCC3361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850DC717-EA38-D54F-BFEF-B9449A77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88798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1435305-B79B-5241-8031-1A8B64B374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  <a:latin typeface="National 2" panose="02000003000000000000" pitchFamily="50" charset="0"/>
              </a:defRPr>
            </a:lvl1pPr>
            <a:lvl2pPr>
              <a:defRPr>
                <a:solidFill>
                  <a:srgbClr val="003F66"/>
                </a:solidFill>
                <a:latin typeface="National 2" panose="02000003000000000000" pitchFamily="50" charset="0"/>
              </a:defRPr>
            </a:lvl2pPr>
            <a:lvl3pPr>
              <a:defRPr>
                <a:solidFill>
                  <a:srgbClr val="003F66"/>
                </a:solidFill>
                <a:latin typeface="National 2" panose="02000003000000000000" pitchFamily="50" charset="0"/>
              </a:defRPr>
            </a:lvl3pPr>
            <a:lvl4pPr>
              <a:defRPr>
                <a:solidFill>
                  <a:srgbClr val="003F66"/>
                </a:solidFill>
                <a:latin typeface="National 2" panose="02000003000000000000" pitchFamily="50" charset="0"/>
              </a:defRPr>
            </a:lvl4pPr>
            <a:lvl5pPr>
              <a:defRPr>
                <a:solidFill>
                  <a:srgbClr val="003F66"/>
                </a:solidFill>
                <a:latin typeface="National 2" panose="02000003000000000000" pitchFamily="50" charset="0"/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52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315" y="1143000"/>
            <a:ext cx="9147326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2465" y="2285999"/>
            <a:ext cx="9147175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51" name="Graphic 127">
            <a:extLst>
              <a:ext uri="{FF2B5EF4-FFF2-40B4-BE49-F238E27FC236}">
                <a16:creationId xmlns:a16="http://schemas.microsoft.com/office/drawing/2014/main" id="{54F17531-19B2-4A62-BBB5-1C9AE00AA2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4">
              <a:alpha val="25000"/>
            </a:schemeClr>
          </a:solidFill>
        </p:grpSpPr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1B301D06-8D7C-46D8-830A-8E42F38058A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8687F37C-A0DF-4974-958E-276ED23EE9E3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B3C17E8C-2ACC-4AA8-95B7-48F5A1D2CBBA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32AC9518-B51D-46CB-A19B-309F894AC7D6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56" name="Graphic 125">
            <a:extLst>
              <a:ext uri="{FF2B5EF4-FFF2-40B4-BE49-F238E27FC236}">
                <a16:creationId xmlns:a16="http://schemas.microsoft.com/office/drawing/2014/main" id="{4AEADC90-8DDF-482E-BDAB-9647C261D7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4">
              <a:alpha val="25000"/>
            </a:schemeClr>
          </a:solidFill>
        </p:grpSpPr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F23D5F10-A22D-40ED-99B4-4B51C3594D2D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EFC12EF5-F79E-4993-81FA-E1021E13D937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7714ED34-6DF4-4E01-A657-F1F6F4871941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69279EA-FF42-4E68-8D13-64884644BBD7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61" name="Graphic 123">
            <a:extLst>
              <a:ext uri="{FF2B5EF4-FFF2-40B4-BE49-F238E27FC236}">
                <a16:creationId xmlns:a16="http://schemas.microsoft.com/office/drawing/2014/main" id="{A16C69F2-03C2-432E-AB13-97F3A2296D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4">
              <a:alpha val="25000"/>
            </a:schemeClr>
          </a:solidFill>
        </p:grpSpPr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90CBAD18-BE80-4229-858A-AC2D9A506151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1182E868-96AF-4E00-8762-0BE6F292CCF1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C1C6274-258F-4304-8D57-55BF0193E8F7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618A0399-2F6E-4030-9801-9E4D07A0DBA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C4E1730-A808-7745-9EEF-8CB34319B45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id="{3CD4ED2C-EF65-4EFA-A0C7-66E77F469E07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031423-42C0-44CE-928F-F93CB909C21C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69" name="Freeform 127">
                <a:extLst>
                  <a:ext uri="{FF2B5EF4-FFF2-40B4-BE49-F238E27FC236}">
                    <a16:creationId xmlns:a16="http://schemas.microsoft.com/office/drawing/2014/main" id="{4828DAB3-30EC-4CE8-BF34-81B2952C754E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0" name="Freeform 128">
                <a:extLst>
                  <a:ext uri="{FF2B5EF4-FFF2-40B4-BE49-F238E27FC236}">
                    <a16:creationId xmlns:a16="http://schemas.microsoft.com/office/drawing/2014/main" id="{D27110C6-16C7-4DC7-B48B-683BD16EFF76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Freeform 129">
                <a:extLst>
                  <a:ext uri="{FF2B5EF4-FFF2-40B4-BE49-F238E27FC236}">
                    <a16:creationId xmlns:a16="http://schemas.microsoft.com/office/drawing/2014/main" id="{202754B0-E8E5-4670-859F-00190CE2E765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Freeform 130">
                <a:extLst>
                  <a:ext uri="{FF2B5EF4-FFF2-40B4-BE49-F238E27FC236}">
                    <a16:creationId xmlns:a16="http://schemas.microsoft.com/office/drawing/2014/main" id="{66B36DA9-7985-4C8A-8C9D-24C5110D16D6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Freeform 131">
                <a:extLst>
                  <a:ext uri="{FF2B5EF4-FFF2-40B4-BE49-F238E27FC236}">
                    <a16:creationId xmlns:a16="http://schemas.microsoft.com/office/drawing/2014/main" id="{6234C89C-C478-451A-9086-DBE22140D779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74" name="Freeform 132">
                <a:extLst>
                  <a:ext uri="{FF2B5EF4-FFF2-40B4-BE49-F238E27FC236}">
                    <a16:creationId xmlns:a16="http://schemas.microsoft.com/office/drawing/2014/main" id="{D7A717D2-CEA0-4DE0-B0B9-3A67F925850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Freeform 133">
                <a:extLst>
                  <a:ext uri="{FF2B5EF4-FFF2-40B4-BE49-F238E27FC236}">
                    <a16:creationId xmlns:a16="http://schemas.microsoft.com/office/drawing/2014/main" id="{3EBB0BF3-C5C6-494A-A25A-1D1954825B5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6" name="Freeform 134">
                <a:extLst>
                  <a:ext uri="{FF2B5EF4-FFF2-40B4-BE49-F238E27FC236}">
                    <a16:creationId xmlns:a16="http://schemas.microsoft.com/office/drawing/2014/main" id="{C2121845-520A-4461-83A9-315BB0DCAEEC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186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48" y="556403"/>
            <a:ext cx="89745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3948" y="1725369"/>
            <a:ext cx="8974500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4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53948" y="3159599"/>
            <a:ext cx="8974500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>
                <a:latin typeface="National 2" panose="02000003000000000000" pitchFamily="50" charset="0"/>
              </a:defRPr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948" y="4568654"/>
            <a:ext cx="8974500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4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42" name="Graphic 127">
            <a:extLst>
              <a:ext uri="{FF2B5EF4-FFF2-40B4-BE49-F238E27FC236}">
                <a16:creationId xmlns:a16="http://schemas.microsoft.com/office/drawing/2014/main" id="{42265DD2-DFF1-7141-B78C-470086AA470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accent4">
              <a:alpha val="25000"/>
            </a:schemeClr>
          </a:solidFill>
        </p:grpSpPr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3F8E9480-D5CC-B243-9357-5E5192733348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1D69AB98-1AAA-C146-8EAF-6F3B39E4FAC2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0F844A1-90DC-0A43-A83A-5E88F47ECBE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7ED76ED7-0408-4B41-9F4E-D9A4F3725F74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</p:grpSp>
      <p:grpSp>
        <p:nvGrpSpPr>
          <p:cNvPr id="47" name="Graphic 125">
            <a:extLst>
              <a:ext uri="{FF2B5EF4-FFF2-40B4-BE49-F238E27FC236}">
                <a16:creationId xmlns:a16="http://schemas.microsoft.com/office/drawing/2014/main" id="{5C177070-92BC-C64C-965D-6AF036AAEA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accent4">
              <a:alpha val="25000"/>
            </a:schemeClr>
          </a:solidFill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7A9DECA9-031F-4C4F-BDCE-7542024B0094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9CF5945C-8311-CE48-8992-9C0FA5CAD84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2ACD3E24-5F3B-3749-B771-299CAD89DE25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2B4FEC9-3ADE-5E43-9849-4DD61A8EC08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</p:grpSp>
      <p:grpSp>
        <p:nvGrpSpPr>
          <p:cNvPr id="52" name="Graphic 123">
            <a:extLst>
              <a:ext uri="{FF2B5EF4-FFF2-40B4-BE49-F238E27FC236}">
                <a16:creationId xmlns:a16="http://schemas.microsoft.com/office/drawing/2014/main" id="{1D948679-B207-0E42-8A39-9FB4C4B7A6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accent4">
              <a:alpha val="25000"/>
            </a:schemeClr>
          </a:solidFill>
        </p:grpSpPr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58412D80-84D3-FF43-B471-879A831174D6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1401082-8A5A-2649-97D5-E593222EBDBC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980328A4-7735-9344-94E4-C2860051CBE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4FF4638-6298-3842-8AF0-88BB2685BE6E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accent4"/>
                </a:solidFill>
                <a:latin typeface="National 2" panose="02000003000000000000" pitchFamily="50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4E6DFD-5B94-3046-AE8A-5DC59E5F189A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59" name="Freeform 125">
              <a:extLst>
                <a:ext uri="{FF2B5EF4-FFF2-40B4-BE49-F238E27FC236}">
                  <a16:creationId xmlns:a16="http://schemas.microsoft.com/office/drawing/2014/main" id="{13F9A666-56AB-144D-A623-160F02B5089A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National 2" panose="02000003000000000000" pitchFamily="50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8E95B04-16C6-454A-A0C3-80C8675EF5AA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61" name="Freeform 127">
                <a:extLst>
                  <a:ext uri="{FF2B5EF4-FFF2-40B4-BE49-F238E27FC236}">
                    <a16:creationId xmlns:a16="http://schemas.microsoft.com/office/drawing/2014/main" id="{F0C25186-C757-7E4E-B8C7-672AC4C63BC5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62" name="Freeform 128">
                <a:extLst>
                  <a:ext uri="{FF2B5EF4-FFF2-40B4-BE49-F238E27FC236}">
                    <a16:creationId xmlns:a16="http://schemas.microsoft.com/office/drawing/2014/main" id="{718FA6EC-8524-9846-A27B-104744B5A52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3" name="Freeform 129">
                <a:extLst>
                  <a:ext uri="{FF2B5EF4-FFF2-40B4-BE49-F238E27FC236}">
                    <a16:creationId xmlns:a16="http://schemas.microsoft.com/office/drawing/2014/main" id="{96093AD9-8C70-594D-8A85-F55353198231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4" name="Freeform 130">
                <a:extLst>
                  <a:ext uri="{FF2B5EF4-FFF2-40B4-BE49-F238E27FC236}">
                    <a16:creationId xmlns:a16="http://schemas.microsoft.com/office/drawing/2014/main" id="{F8796CEA-7149-1A42-9D8B-B9A392465B00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5" name="Freeform 131">
                <a:extLst>
                  <a:ext uri="{FF2B5EF4-FFF2-40B4-BE49-F238E27FC236}">
                    <a16:creationId xmlns:a16="http://schemas.microsoft.com/office/drawing/2014/main" id="{8CBD0A0E-31D9-E74C-9826-3DB3D3C892FB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National 2" panose="02000003000000000000" pitchFamily="50" charset="0"/>
                </a:endParaRPr>
              </a:p>
            </p:txBody>
          </p:sp>
          <p:sp>
            <p:nvSpPr>
              <p:cNvPr id="66" name="Freeform 132">
                <a:extLst>
                  <a:ext uri="{FF2B5EF4-FFF2-40B4-BE49-F238E27FC236}">
                    <a16:creationId xmlns:a16="http://schemas.microsoft.com/office/drawing/2014/main" id="{C4F005A2-53AE-E74A-ABF6-AA41FA937A6A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67" name="Freeform 133">
                <a:extLst>
                  <a:ext uri="{FF2B5EF4-FFF2-40B4-BE49-F238E27FC236}">
                    <a16:creationId xmlns:a16="http://schemas.microsoft.com/office/drawing/2014/main" id="{DC81752C-CF85-A84A-9476-910324657A08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  <p:sp>
            <p:nvSpPr>
              <p:cNvPr id="83" name="Freeform 134">
                <a:extLst>
                  <a:ext uri="{FF2B5EF4-FFF2-40B4-BE49-F238E27FC236}">
                    <a16:creationId xmlns:a16="http://schemas.microsoft.com/office/drawing/2014/main" id="{C2382075-52A8-E349-9058-652160861E6F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National 2" panose="02000003000000000000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246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209">
          <p15:clr>
            <a:srgbClr val="000000"/>
          </p15:clr>
        </p15:guide>
        <p15:guide id="5" pos="475">
          <p15:clr>
            <a:srgbClr val="A4A3A4"/>
          </p15:clr>
        </p15:guide>
        <p15:guide id="6" pos="1917">
          <p15:clr>
            <a:srgbClr val="A4A3A4"/>
          </p15:clr>
        </p15:guide>
        <p15:guide id="7" pos="3341">
          <p15:clr>
            <a:srgbClr val="A4A3A4"/>
          </p15:clr>
        </p15:guide>
        <p15:guide id="8" pos="2635">
          <p15:clr>
            <a:srgbClr val="000000"/>
          </p15:clr>
        </p15:guide>
        <p15:guide id="9" pos="4064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346">
          <p15:clr>
            <a:srgbClr val="A4A3A4"/>
          </p15:clr>
        </p15:guide>
        <p15:guide id="22" orient="horz" pos="3974">
          <p15:clr>
            <a:srgbClr val="000000"/>
          </p15:clr>
        </p15:guide>
        <p15:guide id="23" pos="4430">
          <p15:clr>
            <a:srgbClr val="000000"/>
          </p15:clr>
        </p15:guide>
        <p15:guide id="24" pos="6592">
          <p15:clr>
            <a:srgbClr val="000000"/>
          </p15:clr>
        </p15:guide>
        <p15:guide id="25" pos="3708">
          <p15:clr>
            <a:srgbClr val="000000"/>
          </p15:clr>
        </p15:guide>
        <p15:guide id="26" pos="722">
          <p15:clr>
            <a:srgbClr val="000000"/>
          </p15:clr>
        </p15:guide>
        <p15:guide id="27" orient="horz" pos="1797">
          <p15:clr>
            <a:srgbClr val="000000"/>
          </p15:clr>
        </p15:guide>
        <p15:guide id="28" pos="2276">
          <p15:clr>
            <a:srgbClr val="000000"/>
          </p15:clr>
        </p15:guide>
        <p15:guide id="29" orient="horz" pos="3251">
          <p15:clr>
            <a:srgbClr val="000000"/>
          </p15:clr>
        </p15:guide>
        <p15:guide id="30" orient="horz" pos="3599">
          <p15:clr>
            <a:srgbClr val="00000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logo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0B5FEE5-59AC-E54A-9978-F0C342F5F849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11044238" y="5710238"/>
            <a:chExt cx="1147762" cy="1147762"/>
          </a:xfrm>
        </p:grpSpPr>
        <p:sp>
          <p:nvSpPr>
            <p:cNvPr id="42" name="Freeform 125">
              <a:extLst>
                <a:ext uri="{FF2B5EF4-FFF2-40B4-BE49-F238E27FC236}">
                  <a16:creationId xmlns:a16="http://schemas.microsoft.com/office/drawing/2014/main" id="{6726EA1B-2CD5-9F4E-A43F-F3E937F245F2}"/>
                </a:ext>
              </a:extLst>
            </p:cNvPr>
            <p:cNvSpPr/>
            <p:nvPr userDrawn="1"/>
          </p:nvSpPr>
          <p:spPr>
            <a:xfrm>
              <a:off x="11044238" y="5710238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noFill/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EE86D61-0DDF-AF4A-85E6-341BD5FA185B}"/>
                </a:ext>
              </a:extLst>
            </p:cNvPr>
            <p:cNvGrpSpPr/>
            <p:nvPr userDrawn="1"/>
          </p:nvGrpSpPr>
          <p:grpSpPr>
            <a:xfrm>
              <a:off x="11259422" y="5853738"/>
              <a:ext cx="717377" cy="860866"/>
              <a:chOff x="11259422" y="5853738"/>
              <a:chExt cx="717377" cy="860866"/>
            </a:xfrm>
            <a:solidFill>
              <a:schemeClr val="accent4">
                <a:alpha val="25000"/>
              </a:schemeClr>
            </a:solidFill>
          </p:grpSpPr>
          <p:sp>
            <p:nvSpPr>
              <p:cNvPr id="44" name="Freeform 127">
                <a:extLst>
                  <a:ext uri="{FF2B5EF4-FFF2-40B4-BE49-F238E27FC236}">
                    <a16:creationId xmlns:a16="http://schemas.microsoft.com/office/drawing/2014/main" id="{25E42A17-993A-5E40-9026-CF44FF8198A5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5" name="Freeform 128">
                <a:extLst>
                  <a:ext uri="{FF2B5EF4-FFF2-40B4-BE49-F238E27FC236}">
                    <a16:creationId xmlns:a16="http://schemas.microsoft.com/office/drawing/2014/main" id="{52E1BF0A-7E94-AD4A-A100-0FBF487066F1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6" name="Freeform 129">
                <a:extLst>
                  <a:ext uri="{FF2B5EF4-FFF2-40B4-BE49-F238E27FC236}">
                    <a16:creationId xmlns:a16="http://schemas.microsoft.com/office/drawing/2014/main" id="{AE8238F3-7F8E-9C48-BA5F-C42D2EF3FA9A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7" name="Freeform 130">
                <a:extLst>
                  <a:ext uri="{FF2B5EF4-FFF2-40B4-BE49-F238E27FC236}">
                    <a16:creationId xmlns:a16="http://schemas.microsoft.com/office/drawing/2014/main" id="{30D4CC1B-D209-A64E-B964-2584FC71A08A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8" name="Freeform 131">
                <a:extLst>
                  <a:ext uri="{FF2B5EF4-FFF2-40B4-BE49-F238E27FC236}">
                    <a16:creationId xmlns:a16="http://schemas.microsoft.com/office/drawing/2014/main" id="{F078C5D6-7303-1C4A-88EF-094B4B28E54A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49" name="Freeform 132">
                <a:extLst>
                  <a:ext uri="{FF2B5EF4-FFF2-40B4-BE49-F238E27FC236}">
                    <a16:creationId xmlns:a16="http://schemas.microsoft.com/office/drawing/2014/main" id="{031B5F76-BCDA-9640-9AA9-7F35371160BD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0" name="Freeform 133">
                <a:extLst>
                  <a:ext uri="{FF2B5EF4-FFF2-40B4-BE49-F238E27FC236}">
                    <a16:creationId xmlns:a16="http://schemas.microsoft.com/office/drawing/2014/main" id="{8C36BA92-E18A-544C-8019-E07A0C5DAAA8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1" name="Freeform 134">
                <a:extLst>
                  <a:ext uri="{FF2B5EF4-FFF2-40B4-BE49-F238E27FC236}">
                    <a16:creationId xmlns:a16="http://schemas.microsoft.com/office/drawing/2014/main" id="{508461C1-E714-D04B-9C93-A05B08DFF764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0A6881F-0790-C742-AE77-54D4D09C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01574"/>
            <a:ext cx="9988798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07BF640-4EBE-C646-88BB-BA709A5320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440" y="1728788"/>
            <a:ext cx="9997239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794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000000"/>
          </p15:clr>
        </p15:guide>
        <p15:guide id="2" pos="7680">
          <p15:clr>
            <a:srgbClr val="A4A3A4"/>
          </p15:clr>
        </p15:guide>
        <p15:guide id="3" pos="1195">
          <p15:clr>
            <a:srgbClr val="A4A3A4"/>
          </p15:clr>
        </p15:guide>
        <p15:guide id="4" orient="horz">
          <p15:clr>
            <a:srgbClr val="A4A3A4"/>
          </p15:clr>
        </p15:guide>
        <p15:guide id="5" pos="475">
          <p15:clr>
            <a:srgbClr val="000000"/>
          </p15:clr>
        </p15:guide>
        <p15:guide id="6" pos="1913">
          <p15:clr>
            <a:srgbClr val="000000"/>
          </p15:clr>
        </p15:guide>
        <p15:guide id="7" pos="3360">
          <p15:clr>
            <a:srgbClr val="000000"/>
          </p15:clr>
        </p15:guide>
        <p15:guide id="8" pos="2637">
          <p15:clr>
            <a:srgbClr val="A4A3A4"/>
          </p15:clr>
        </p15:guide>
        <p15:guide id="9" pos="4080">
          <p15:clr>
            <a:srgbClr val="000000"/>
          </p15:clr>
        </p15:guide>
        <p15:guide id="10" pos="6957">
          <p15:clr>
            <a:srgbClr val="000000"/>
          </p15:clr>
        </p15:guide>
        <p15:guide id="11" pos="6237">
          <p15:clr>
            <a:srgbClr val="A4A3A4"/>
          </p15:clr>
        </p15:guide>
        <p15:guide id="12" pos="5518">
          <p15:clr>
            <a:srgbClr val="000000"/>
          </p15:clr>
        </p15:guide>
        <p15:guide id="13" pos="4800">
          <p15:clr>
            <a:srgbClr val="A4A3A4"/>
          </p15:clr>
        </p15:guide>
        <p15:guide id="14">
          <p15:clr>
            <a:srgbClr val="000000"/>
          </p15:clr>
        </p15:guide>
        <p15:guide id="15" orient="horz" pos="4320">
          <p15:clr>
            <a:srgbClr val="A4A3A4"/>
          </p15:clr>
        </p15:guide>
        <p15:guide id="16" orient="horz" pos="3597">
          <p15:clr>
            <a:srgbClr val="000000"/>
          </p15:clr>
        </p15:guide>
        <p15:guide id="17" orient="horz" pos="2877">
          <p15:clr>
            <a:srgbClr val="A4A3A4"/>
          </p15:clr>
        </p15:guide>
        <p15:guide id="18" orient="horz" pos="2160">
          <p15:clr>
            <a:srgbClr val="000000"/>
          </p15:clr>
        </p15:guide>
        <p15:guide id="19" orient="horz" pos="1440">
          <p15:clr>
            <a:srgbClr val="A4A3A4"/>
          </p15:clr>
        </p15:guide>
        <p15:guide id="20" pos="832">
          <p15:clr>
            <a:srgbClr val="000000"/>
          </p15:clr>
        </p15:guide>
        <p15:guide id="21" orient="horz" pos="1089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white - colou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143000"/>
            <a:ext cx="9575801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252" y="2285999"/>
            <a:ext cx="9575496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4" name="Graphic 123">
            <a:extLst>
              <a:ext uri="{FF2B5EF4-FFF2-40B4-BE49-F238E27FC236}">
                <a16:creationId xmlns:a16="http://schemas.microsoft.com/office/drawing/2014/main" id="{AC9E335E-F57D-DD4A-8161-13E1C05B08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9AE3E87-1FA7-0A4B-B181-B3973A156569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75FB7F1A-1D28-8942-85B8-421C6ED01F5A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6EE73114-0102-6049-8DB9-4195B419FC1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794B5E88-E045-EA44-9E73-D129EC69B1E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40" name="Graphic 25">
            <a:extLst>
              <a:ext uri="{FF2B5EF4-FFF2-40B4-BE49-F238E27FC236}">
                <a16:creationId xmlns:a16="http://schemas.microsoft.com/office/drawing/2014/main" id="{265AE20D-90C5-4A49-BC6E-448B7E046F5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967594" y="3818895"/>
            <a:chExt cx="2565401" cy="2565392"/>
          </a:xfrm>
        </p:grpSpPr>
        <p:sp>
          <p:nvSpPr>
            <p:cNvPr id="141" name="Freeform 28">
              <a:extLst>
                <a:ext uri="{FF2B5EF4-FFF2-40B4-BE49-F238E27FC236}">
                  <a16:creationId xmlns:a16="http://schemas.microsoft.com/office/drawing/2014/main" id="{614AD151-36A1-E241-B3C1-8732D7FBE015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2" name="Freeform 29">
              <a:extLst>
                <a:ext uri="{FF2B5EF4-FFF2-40B4-BE49-F238E27FC236}">
                  <a16:creationId xmlns:a16="http://schemas.microsoft.com/office/drawing/2014/main" id="{D43CCEBB-7D6F-3847-989A-E1940508F282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3" name="Freeform 30">
              <a:extLst>
                <a:ext uri="{FF2B5EF4-FFF2-40B4-BE49-F238E27FC236}">
                  <a16:creationId xmlns:a16="http://schemas.microsoft.com/office/drawing/2014/main" id="{4627BC2E-B379-3B47-97BD-91F4A4E7123B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4" name="Freeform 31">
              <a:extLst>
                <a:ext uri="{FF2B5EF4-FFF2-40B4-BE49-F238E27FC236}">
                  <a16:creationId xmlns:a16="http://schemas.microsoft.com/office/drawing/2014/main" id="{62C89559-401B-894A-A3E7-19BF652DB51D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AF996892-E314-134D-AE42-598D682A8B9B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734D86F3-8D4B-D144-9E3F-F9018DCDAA24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C2938262-5AFF-974D-B2E6-F2CBF4A98B32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FD455320-AC1D-414C-9731-7B53FC66C78E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D7D7BAE7-B083-A14E-A7B0-361377FDA866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45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white - grey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1143000"/>
            <a:ext cx="9575801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252" y="2285999"/>
            <a:ext cx="9575496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24" name="Graphic 123">
            <a:extLst>
              <a:ext uri="{FF2B5EF4-FFF2-40B4-BE49-F238E27FC236}">
                <a16:creationId xmlns:a16="http://schemas.microsoft.com/office/drawing/2014/main" id="{AC9E335E-F57D-DD4A-8161-13E1C05B08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25" name="Freeform 39">
              <a:extLst>
                <a:ext uri="{FF2B5EF4-FFF2-40B4-BE49-F238E27FC236}">
                  <a16:creationId xmlns:a16="http://schemas.microsoft.com/office/drawing/2014/main" id="{29AE3E87-1FA7-0A4B-B181-B3973A156569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6" name="Freeform 40">
              <a:extLst>
                <a:ext uri="{FF2B5EF4-FFF2-40B4-BE49-F238E27FC236}">
                  <a16:creationId xmlns:a16="http://schemas.microsoft.com/office/drawing/2014/main" id="{75FB7F1A-1D28-8942-85B8-421C6ED01F5A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id="{6EE73114-0102-6049-8DB9-4195B419FC16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 42">
              <a:extLst>
                <a:ext uri="{FF2B5EF4-FFF2-40B4-BE49-F238E27FC236}">
                  <a16:creationId xmlns:a16="http://schemas.microsoft.com/office/drawing/2014/main" id="{794B5E88-E045-EA44-9E73-D129EC69B1E1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2479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white - grey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01574"/>
            <a:ext cx="9563100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1" y="1728788"/>
            <a:ext cx="9563100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60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white - colour 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01574"/>
            <a:ext cx="9563100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1" y="1728788"/>
            <a:ext cx="9563100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4" name="Graphic 25">
            <a:extLst>
              <a:ext uri="{FF2B5EF4-FFF2-40B4-BE49-F238E27FC236}">
                <a16:creationId xmlns:a16="http://schemas.microsoft.com/office/drawing/2014/main" id="{46A00851-DEC7-4574-A637-C0B7AD264A90}"/>
              </a:ext>
            </a:extLst>
          </p:cNvPr>
          <p:cNvGrpSpPr/>
          <p:nvPr userDrawn="1"/>
        </p:nvGrpSpPr>
        <p:grpSpPr>
          <a:xfrm>
            <a:off x="11044238" y="5710238"/>
            <a:ext cx="1147762" cy="1147762"/>
            <a:chOff x="967594" y="3818895"/>
            <a:chExt cx="2565401" cy="2565392"/>
          </a:xfrm>
        </p:grpSpPr>
        <p:sp>
          <p:nvSpPr>
            <p:cNvPr id="5" name="Freeform 44">
              <a:extLst>
                <a:ext uri="{FF2B5EF4-FFF2-40B4-BE49-F238E27FC236}">
                  <a16:creationId xmlns:a16="http://schemas.microsoft.com/office/drawing/2014/main" id="{136E350B-A740-449A-9A76-7DA9291F97AA}"/>
                </a:ext>
              </a:extLst>
            </p:cNvPr>
            <p:cNvSpPr/>
            <p:nvPr/>
          </p:nvSpPr>
          <p:spPr>
            <a:xfrm>
              <a:off x="967594" y="3818895"/>
              <a:ext cx="2565401" cy="256539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rgbClr val="FFFFFF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 45">
              <a:extLst>
                <a:ext uri="{FF2B5EF4-FFF2-40B4-BE49-F238E27FC236}">
                  <a16:creationId xmlns:a16="http://schemas.microsoft.com/office/drawing/2014/main" id="{6E7EB55F-9215-4625-A321-8019E3E0DD3B}"/>
                </a:ext>
              </a:extLst>
            </p:cNvPr>
            <p:cNvSpPr/>
            <p:nvPr/>
          </p:nvSpPr>
          <p:spPr>
            <a:xfrm>
              <a:off x="1450089" y="4139636"/>
              <a:ext cx="1600991" cy="1479119"/>
            </a:xfrm>
            <a:custGeom>
              <a:avLst/>
              <a:gdLst>
                <a:gd name="connsiteX0" fmla="*/ 1592724 w 1600990"/>
                <a:gd name="connsiteY0" fmla="*/ 544654 h 1479124"/>
                <a:gd name="connsiteX1" fmla="*/ 1442980 w 1600990"/>
                <a:gd name="connsiteY1" fmla="*/ 477938 h 1479124"/>
                <a:gd name="connsiteX2" fmla="*/ 1368584 w 1600990"/>
                <a:gd name="connsiteY2" fmla="*/ 584845 h 1479124"/>
                <a:gd name="connsiteX3" fmla="*/ 1368584 w 1600990"/>
                <a:gd name="connsiteY3" fmla="*/ 584845 h 1479124"/>
                <a:gd name="connsiteX4" fmla="*/ 1341505 w 1600990"/>
                <a:gd name="connsiteY4" fmla="*/ 622851 h 1479124"/>
                <a:gd name="connsiteX5" fmla="*/ 1337039 w 1600990"/>
                <a:gd name="connsiteY5" fmla="*/ 624561 h 1479124"/>
                <a:gd name="connsiteX6" fmla="*/ 912418 w 1600990"/>
                <a:gd name="connsiteY6" fmla="*/ 787606 h 1479124"/>
                <a:gd name="connsiteX7" fmla="*/ 912418 w 1600990"/>
                <a:gd name="connsiteY7" fmla="*/ 787606 h 1479124"/>
                <a:gd name="connsiteX8" fmla="*/ 898071 w 1600990"/>
                <a:gd name="connsiteY8" fmla="*/ 786181 h 1479124"/>
                <a:gd name="connsiteX9" fmla="*/ 902821 w 1600990"/>
                <a:gd name="connsiteY9" fmla="*/ 772594 h 1479124"/>
                <a:gd name="connsiteX10" fmla="*/ 902821 w 1600990"/>
                <a:gd name="connsiteY10" fmla="*/ 772594 h 1479124"/>
                <a:gd name="connsiteX11" fmla="*/ 1229102 w 1600990"/>
                <a:gd name="connsiteY11" fmla="*/ 457430 h 1479124"/>
                <a:gd name="connsiteX12" fmla="*/ 1232998 w 1600990"/>
                <a:gd name="connsiteY12" fmla="*/ 453724 h 1479124"/>
                <a:gd name="connsiteX13" fmla="*/ 1279175 w 1600990"/>
                <a:gd name="connsiteY13" fmla="*/ 445363 h 1479124"/>
                <a:gd name="connsiteX14" fmla="*/ 1279175 w 1600990"/>
                <a:gd name="connsiteY14" fmla="*/ 445363 h 1479124"/>
                <a:gd name="connsiteX15" fmla="*/ 1432719 w 1600990"/>
                <a:gd name="connsiteY15" fmla="*/ 387541 h 1479124"/>
                <a:gd name="connsiteX16" fmla="*/ 1374893 w 1600990"/>
                <a:gd name="connsiteY16" fmla="*/ 234001 h 1479124"/>
                <a:gd name="connsiteX17" fmla="*/ 1221349 w 1600990"/>
                <a:gd name="connsiteY17" fmla="*/ 291823 h 1479124"/>
                <a:gd name="connsiteX18" fmla="*/ 1219696 w 1600990"/>
                <a:gd name="connsiteY18" fmla="*/ 383698 h 1479124"/>
                <a:gd name="connsiteX19" fmla="*/ 1219696 w 1600990"/>
                <a:gd name="connsiteY19" fmla="*/ 383698 h 1479124"/>
                <a:gd name="connsiteX20" fmla="*/ 1210289 w 1600990"/>
                <a:gd name="connsiteY20" fmla="*/ 429876 h 1479124"/>
                <a:gd name="connsiteX21" fmla="*/ 1206869 w 1600990"/>
                <a:gd name="connsiteY21" fmla="*/ 433201 h 1479124"/>
                <a:gd name="connsiteX22" fmla="*/ 879638 w 1600990"/>
                <a:gd name="connsiteY22" fmla="*/ 749125 h 1479124"/>
                <a:gd name="connsiteX23" fmla="*/ 879638 w 1600990"/>
                <a:gd name="connsiteY23" fmla="*/ 749125 h 1479124"/>
                <a:gd name="connsiteX24" fmla="*/ 865861 w 1600990"/>
                <a:gd name="connsiteY24" fmla="*/ 753401 h 1479124"/>
                <a:gd name="connsiteX25" fmla="*/ 865005 w 1600990"/>
                <a:gd name="connsiteY25" fmla="*/ 738959 h 1479124"/>
                <a:gd name="connsiteX26" fmla="*/ 865005 w 1600990"/>
                <a:gd name="connsiteY26" fmla="*/ 738389 h 1479124"/>
                <a:gd name="connsiteX27" fmla="*/ 1042493 w 1600990"/>
                <a:gd name="connsiteY27" fmla="*/ 320704 h 1479124"/>
                <a:gd name="connsiteX28" fmla="*/ 1044583 w 1600990"/>
                <a:gd name="connsiteY28" fmla="*/ 315763 h 1479124"/>
                <a:gd name="connsiteX29" fmla="*/ 1083825 w 1600990"/>
                <a:gd name="connsiteY29" fmla="*/ 290109 h 1479124"/>
                <a:gd name="connsiteX30" fmla="*/ 1083825 w 1600990"/>
                <a:gd name="connsiteY30" fmla="*/ 290109 h 1479124"/>
                <a:gd name="connsiteX31" fmla="*/ 1202204 w 1600990"/>
                <a:gd name="connsiteY31" fmla="*/ 176900 h 1479124"/>
                <a:gd name="connsiteX32" fmla="*/ 1088993 w 1600990"/>
                <a:gd name="connsiteY32" fmla="*/ 58521 h 1479124"/>
                <a:gd name="connsiteX33" fmla="*/ 970614 w 1600990"/>
                <a:gd name="connsiteY33" fmla="*/ 171730 h 1479124"/>
                <a:gd name="connsiteX34" fmla="*/ 1004962 w 1600990"/>
                <a:gd name="connsiteY34" fmla="*/ 256664 h 1479124"/>
                <a:gd name="connsiteX35" fmla="*/ 1004962 w 1600990"/>
                <a:gd name="connsiteY35" fmla="*/ 256664 h 1479124"/>
                <a:gd name="connsiteX36" fmla="*/ 1013704 w 1600990"/>
                <a:gd name="connsiteY36" fmla="*/ 302746 h 1479124"/>
                <a:gd name="connsiteX37" fmla="*/ 1011803 w 1600990"/>
                <a:gd name="connsiteY37" fmla="*/ 307211 h 1479124"/>
                <a:gd name="connsiteX38" fmla="*/ 834126 w 1600990"/>
                <a:gd name="connsiteY38" fmla="*/ 725847 h 1479124"/>
                <a:gd name="connsiteX39" fmla="*/ 834126 w 1600990"/>
                <a:gd name="connsiteY39" fmla="*/ 725847 h 1479124"/>
                <a:gd name="connsiteX40" fmla="*/ 823104 w 1600990"/>
                <a:gd name="connsiteY40" fmla="*/ 735348 h 1479124"/>
                <a:gd name="connsiteX41" fmla="*/ 816643 w 1600990"/>
                <a:gd name="connsiteY41" fmla="*/ 722426 h 1479124"/>
                <a:gd name="connsiteX42" fmla="*/ 816643 w 1600990"/>
                <a:gd name="connsiteY42" fmla="*/ 262650 h 1479124"/>
                <a:gd name="connsiteX43" fmla="*/ 842772 w 1600990"/>
                <a:gd name="connsiteY43" fmla="*/ 223693 h 1479124"/>
                <a:gd name="connsiteX44" fmla="*/ 842772 w 1600990"/>
                <a:gd name="connsiteY44" fmla="*/ 223693 h 1479124"/>
                <a:gd name="connsiteX45" fmla="*/ 907762 w 1600990"/>
                <a:gd name="connsiteY45" fmla="*/ 73192 h 1479124"/>
                <a:gd name="connsiteX46" fmla="*/ 757259 w 1600990"/>
                <a:gd name="connsiteY46" fmla="*/ 8205 h 1479124"/>
                <a:gd name="connsiteX47" fmla="*/ 692268 w 1600990"/>
                <a:gd name="connsiteY47" fmla="*/ 158705 h 1479124"/>
                <a:gd name="connsiteX48" fmla="*/ 757259 w 1600990"/>
                <a:gd name="connsiteY48" fmla="*/ 223693 h 1479124"/>
                <a:gd name="connsiteX49" fmla="*/ 757259 w 1600990"/>
                <a:gd name="connsiteY49" fmla="*/ 223693 h 1479124"/>
                <a:gd name="connsiteX50" fmla="*/ 783293 w 1600990"/>
                <a:gd name="connsiteY50" fmla="*/ 262650 h 1479124"/>
                <a:gd name="connsiteX51" fmla="*/ 783293 w 1600990"/>
                <a:gd name="connsiteY51" fmla="*/ 722331 h 1479124"/>
                <a:gd name="connsiteX52" fmla="*/ 776832 w 1600990"/>
                <a:gd name="connsiteY52" fmla="*/ 735253 h 1479124"/>
                <a:gd name="connsiteX53" fmla="*/ 765810 w 1600990"/>
                <a:gd name="connsiteY53" fmla="*/ 725752 h 1479124"/>
                <a:gd name="connsiteX54" fmla="*/ 765810 w 1600990"/>
                <a:gd name="connsiteY54" fmla="*/ 725752 h 1479124"/>
                <a:gd name="connsiteX55" fmla="*/ 588322 w 1600990"/>
                <a:gd name="connsiteY55" fmla="*/ 307687 h 1479124"/>
                <a:gd name="connsiteX56" fmla="*/ 586232 w 1600990"/>
                <a:gd name="connsiteY56" fmla="*/ 302746 h 1479124"/>
                <a:gd name="connsiteX57" fmla="*/ 594973 w 1600990"/>
                <a:gd name="connsiteY57" fmla="*/ 256664 h 1479124"/>
                <a:gd name="connsiteX58" fmla="*/ 594973 w 1600990"/>
                <a:gd name="connsiteY58" fmla="*/ 256664 h 1479124"/>
                <a:gd name="connsiteX59" fmla="*/ 595980 w 1600990"/>
                <a:gd name="connsiteY59" fmla="*/ 92600 h 1479124"/>
                <a:gd name="connsiteX60" fmla="*/ 431919 w 1600990"/>
                <a:gd name="connsiteY60" fmla="*/ 91589 h 1479124"/>
                <a:gd name="connsiteX61" fmla="*/ 430909 w 1600990"/>
                <a:gd name="connsiteY61" fmla="*/ 255654 h 1479124"/>
                <a:gd name="connsiteX62" fmla="*/ 516111 w 1600990"/>
                <a:gd name="connsiteY62" fmla="*/ 290109 h 1479124"/>
                <a:gd name="connsiteX63" fmla="*/ 516111 w 1600990"/>
                <a:gd name="connsiteY63" fmla="*/ 290109 h 1479124"/>
                <a:gd name="connsiteX64" fmla="*/ 555352 w 1600990"/>
                <a:gd name="connsiteY64" fmla="*/ 315763 h 1479124"/>
                <a:gd name="connsiteX65" fmla="*/ 557442 w 1600990"/>
                <a:gd name="connsiteY65" fmla="*/ 320704 h 1479124"/>
                <a:gd name="connsiteX66" fmla="*/ 734740 w 1600990"/>
                <a:gd name="connsiteY66" fmla="*/ 738294 h 1479124"/>
                <a:gd name="connsiteX67" fmla="*/ 734740 w 1600990"/>
                <a:gd name="connsiteY67" fmla="*/ 738864 h 1479124"/>
                <a:gd name="connsiteX68" fmla="*/ 733885 w 1600990"/>
                <a:gd name="connsiteY68" fmla="*/ 753306 h 1479124"/>
                <a:gd name="connsiteX69" fmla="*/ 720108 w 1600990"/>
                <a:gd name="connsiteY69" fmla="*/ 749030 h 1479124"/>
                <a:gd name="connsiteX70" fmla="*/ 720108 w 1600990"/>
                <a:gd name="connsiteY70" fmla="*/ 749030 h 1479124"/>
                <a:gd name="connsiteX71" fmla="*/ 393922 w 1600990"/>
                <a:gd name="connsiteY71" fmla="*/ 433391 h 1479124"/>
                <a:gd name="connsiteX72" fmla="*/ 390121 w 1600990"/>
                <a:gd name="connsiteY72" fmla="*/ 429686 h 1479124"/>
                <a:gd name="connsiteX73" fmla="*/ 380620 w 1600990"/>
                <a:gd name="connsiteY73" fmla="*/ 383888 h 1479124"/>
                <a:gd name="connsiteX74" fmla="*/ 380620 w 1600990"/>
                <a:gd name="connsiteY74" fmla="*/ 383888 h 1479124"/>
                <a:gd name="connsiteX75" fmla="*/ 317300 w 1600990"/>
                <a:gd name="connsiteY75" fmla="*/ 232678 h 1479124"/>
                <a:gd name="connsiteX76" fmla="*/ 166090 w 1600990"/>
                <a:gd name="connsiteY76" fmla="*/ 295997 h 1479124"/>
                <a:gd name="connsiteX77" fmla="*/ 229409 w 1600990"/>
                <a:gd name="connsiteY77" fmla="*/ 447208 h 1479124"/>
                <a:gd name="connsiteX78" fmla="*/ 321141 w 1600990"/>
                <a:gd name="connsiteY78" fmla="*/ 445553 h 1479124"/>
                <a:gd name="connsiteX79" fmla="*/ 321141 w 1600990"/>
                <a:gd name="connsiteY79" fmla="*/ 445553 h 1479124"/>
                <a:gd name="connsiteX80" fmla="*/ 367223 w 1600990"/>
                <a:gd name="connsiteY80" fmla="*/ 453914 h 1479124"/>
                <a:gd name="connsiteX81" fmla="*/ 371118 w 1600990"/>
                <a:gd name="connsiteY81" fmla="*/ 457620 h 1479124"/>
                <a:gd name="connsiteX82" fmla="*/ 697399 w 1600990"/>
                <a:gd name="connsiteY82" fmla="*/ 772784 h 1479124"/>
                <a:gd name="connsiteX83" fmla="*/ 697399 w 1600990"/>
                <a:gd name="connsiteY83" fmla="*/ 772784 h 1479124"/>
                <a:gd name="connsiteX84" fmla="*/ 702245 w 1600990"/>
                <a:gd name="connsiteY84" fmla="*/ 786371 h 1479124"/>
                <a:gd name="connsiteX85" fmla="*/ 687898 w 1600990"/>
                <a:gd name="connsiteY85" fmla="*/ 787796 h 1479124"/>
                <a:gd name="connsiteX86" fmla="*/ 687898 w 1600990"/>
                <a:gd name="connsiteY86" fmla="*/ 787796 h 1479124"/>
                <a:gd name="connsiteX87" fmla="*/ 263942 w 1600990"/>
                <a:gd name="connsiteY87" fmla="*/ 625131 h 1479124"/>
                <a:gd name="connsiteX88" fmla="*/ 258906 w 1600990"/>
                <a:gd name="connsiteY88" fmla="*/ 623231 h 1479124"/>
                <a:gd name="connsiteX89" fmla="*/ 231827 w 1600990"/>
                <a:gd name="connsiteY89" fmla="*/ 585225 h 1479124"/>
                <a:gd name="connsiteX90" fmla="*/ 231827 w 1600990"/>
                <a:gd name="connsiteY90" fmla="*/ 585225 h 1479124"/>
                <a:gd name="connsiteX91" fmla="*/ 114451 w 1600990"/>
                <a:gd name="connsiteY91" fmla="*/ 470782 h 1479124"/>
                <a:gd name="connsiteX92" fmla="*/ 9 w 1600990"/>
                <a:gd name="connsiteY92" fmla="*/ 588158 h 1479124"/>
                <a:gd name="connsiteX93" fmla="*/ 117384 w 1600990"/>
                <a:gd name="connsiteY93" fmla="*/ 702597 h 1479124"/>
                <a:gd name="connsiteX94" fmla="*/ 201612 w 1600990"/>
                <a:gd name="connsiteY94" fmla="*/ 664752 h 1479124"/>
                <a:gd name="connsiteX95" fmla="*/ 201612 w 1600990"/>
                <a:gd name="connsiteY95" fmla="*/ 664752 h 1479124"/>
                <a:gd name="connsiteX96" fmla="*/ 247314 w 1600990"/>
                <a:gd name="connsiteY96" fmla="*/ 654396 h 1479124"/>
                <a:gd name="connsiteX97" fmla="*/ 251875 w 1600990"/>
                <a:gd name="connsiteY97" fmla="*/ 656201 h 1479124"/>
                <a:gd name="connsiteX98" fmla="*/ 675641 w 1600990"/>
                <a:gd name="connsiteY98" fmla="*/ 818866 h 1479124"/>
                <a:gd name="connsiteX99" fmla="*/ 676496 w 1600990"/>
                <a:gd name="connsiteY99" fmla="*/ 818866 h 1479124"/>
                <a:gd name="connsiteX100" fmla="*/ 685997 w 1600990"/>
                <a:gd name="connsiteY100" fmla="*/ 832358 h 1479124"/>
                <a:gd name="connsiteX101" fmla="*/ 685997 w 1600990"/>
                <a:gd name="connsiteY101" fmla="*/ 833499 h 1479124"/>
                <a:gd name="connsiteX102" fmla="*/ 684952 w 1600990"/>
                <a:gd name="connsiteY102" fmla="*/ 848701 h 1479124"/>
                <a:gd name="connsiteX103" fmla="*/ 758019 w 1600990"/>
                <a:gd name="connsiteY103" fmla="*/ 956448 h 1479124"/>
                <a:gd name="connsiteX104" fmla="*/ 758019 w 1600990"/>
                <a:gd name="connsiteY104" fmla="*/ 956448 h 1479124"/>
                <a:gd name="connsiteX105" fmla="*/ 784053 w 1600990"/>
                <a:gd name="connsiteY105" fmla="*/ 995499 h 1479124"/>
                <a:gd name="connsiteX106" fmla="*/ 784053 w 1600990"/>
                <a:gd name="connsiteY106" fmla="*/ 1479124 h 1479124"/>
                <a:gd name="connsiteX107" fmla="*/ 817308 w 1600990"/>
                <a:gd name="connsiteY107" fmla="*/ 1479124 h 1479124"/>
                <a:gd name="connsiteX108" fmla="*/ 817308 w 1600990"/>
                <a:gd name="connsiteY108" fmla="*/ 995499 h 1479124"/>
                <a:gd name="connsiteX109" fmla="*/ 843437 w 1600990"/>
                <a:gd name="connsiteY109" fmla="*/ 956448 h 1479124"/>
                <a:gd name="connsiteX110" fmla="*/ 843437 w 1600990"/>
                <a:gd name="connsiteY110" fmla="*/ 956448 h 1479124"/>
                <a:gd name="connsiteX111" fmla="*/ 916503 w 1600990"/>
                <a:gd name="connsiteY111" fmla="*/ 848701 h 1479124"/>
                <a:gd name="connsiteX112" fmla="*/ 915458 w 1600990"/>
                <a:gd name="connsiteY112" fmla="*/ 833119 h 1479124"/>
                <a:gd name="connsiteX113" fmla="*/ 915458 w 1600990"/>
                <a:gd name="connsiteY113" fmla="*/ 832263 h 1479124"/>
                <a:gd name="connsiteX114" fmla="*/ 924960 w 1600990"/>
                <a:gd name="connsiteY114" fmla="*/ 818866 h 1479124"/>
                <a:gd name="connsiteX115" fmla="*/ 925530 w 1600990"/>
                <a:gd name="connsiteY115" fmla="*/ 818866 h 1479124"/>
                <a:gd name="connsiteX116" fmla="*/ 1349581 w 1600990"/>
                <a:gd name="connsiteY116" fmla="*/ 656106 h 1479124"/>
                <a:gd name="connsiteX117" fmla="*/ 1354142 w 1600990"/>
                <a:gd name="connsiteY117" fmla="*/ 654301 h 1479124"/>
                <a:gd name="connsiteX118" fmla="*/ 1399844 w 1600990"/>
                <a:gd name="connsiteY118" fmla="*/ 664657 h 1479124"/>
                <a:gd name="connsiteX119" fmla="*/ 1399844 w 1600990"/>
                <a:gd name="connsiteY119" fmla="*/ 664657 h 1479124"/>
                <a:gd name="connsiteX120" fmla="*/ 1563640 w 1600990"/>
                <a:gd name="connsiteY120" fmla="*/ 671308 h 1479124"/>
                <a:gd name="connsiteX121" fmla="*/ 1593294 w 1600990"/>
                <a:gd name="connsiteY121" fmla="*/ 544559 h 147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00990" h="1479124">
                  <a:moveTo>
                    <a:pt x="1592724" y="544654"/>
                  </a:moveTo>
                  <a:cubicBezTo>
                    <a:pt x="1569797" y="484880"/>
                    <a:pt x="1502754" y="455011"/>
                    <a:pt x="1442980" y="477938"/>
                  </a:cubicBezTo>
                  <a:cubicBezTo>
                    <a:pt x="1398609" y="494956"/>
                    <a:pt x="1369125" y="537329"/>
                    <a:pt x="1368584" y="584845"/>
                  </a:cubicBezTo>
                  <a:lnTo>
                    <a:pt x="1368584" y="584845"/>
                  </a:lnTo>
                  <a:cubicBezTo>
                    <a:pt x="1368023" y="601807"/>
                    <a:pt x="1357353" y="616782"/>
                    <a:pt x="1341505" y="622851"/>
                  </a:cubicBezTo>
                  <a:lnTo>
                    <a:pt x="1337039" y="624561"/>
                  </a:lnTo>
                  <a:lnTo>
                    <a:pt x="912418" y="787606"/>
                  </a:lnTo>
                  <a:lnTo>
                    <a:pt x="912418" y="787606"/>
                  </a:lnTo>
                  <a:cubicBezTo>
                    <a:pt x="905957" y="789887"/>
                    <a:pt x="900161" y="789507"/>
                    <a:pt x="898071" y="786181"/>
                  </a:cubicBezTo>
                  <a:cubicBezTo>
                    <a:pt x="895980" y="782856"/>
                    <a:pt x="898071" y="777345"/>
                    <a:pt x="902821" y="772594"/>
                  </a:cubicBezTo>
                  <a:lnTo>
                    <a:pt x="902821" y="772594"/>
                  </a:lnTo>
                  <a:lnTo>
                    <a:pt x="1229102" y="457430"/>
                  </a:lnTo>
                  <a:lnTo>
                    <a:pt x="1232998" y="453724"/>
                  </a:lnTo>
                  <a:cubicBezTo>
                    <a:pt x="1245293" y="441867"/>
                    <a:pt x="1263507" y="438569"/>
                    <a:pt x="1279175" y="445363"/>
                  </a:cubicBezTo>
                  <a:lnTo>
                    <a:pt x="1279175" y="445363"/>
                  </a:lnTo>
                  <a:cubicBezTo>
                    <a:pt x="1337543" y="471795"/>
                    <a:pt x="1406286" y="445907"/>
                    <a:pt x="1432719" y="387541"/>
                  </a:cubicBezTo>
                  <a:cubicBezTo>
                    <a:pt x="1459152" y="329175"/>
                    <a:pt x="1433260" y="260433"/>
                    <a:pt x="1374893" y="234001"/>
                  </a:cubicBezTo>
                  <a:cubicBezTo>
                    <a:pt x="1316525" y="207569"/>
                    <a:pt x="1247782" y="233456"/>
                    <a:pt x="1221349" y="291823"/>
                  </a:cubicBezTo>
                  <a:cubicBezTo>
                    <a:pt x="1208180" y="320915"/>
                    <a:pt x="1207581" y="354151"/>
                    <a:pt x="1219696" y="383698"/>
                  </a:cubicBezTo>
                  <a:lnTo>
                    <a:pt x="1219696" y="383698"/>
                  </a:lnTo>
                  <a:cubicBezTo>
                    <a:pt x="1226309" y="399565"/>
                    <a:pt x="1222575" y="417858"/>
                    <a:pt x="1210289" y="429876"/>
                  </a:cubicBezTo>
                  <a:lnTo>
                    <a:pt x="1206869" y="433201"/>
                  </a:lnTo>
                  <a:lnTo>
                    <a:pt x="879638" y="749125"/>
                  </a:lnTo>
                  <a:lnTo>
                    <a:pt x="879638" y="749125"/>
                  </a:lnTo>
                  <a:cubicBezTo>
                    <a:pt x="874697" y="753781"/>
                    <a:pt x="869186" y="755681"/>
                    <a:pt x="865861" y="753401"/>
                  </a:cubicBezTo>
                  <a:cubicBezTo>
                    <a:pt x="862535" y="751121"/>
                    <a:pt x="862440" y="745325"/>
                    <a:pt x="865005" y="738959"/>
                  </a:cubicBezTo>
                  <a:cubicBezTo>
                    <a:pt x="865024" y="738769"/>
                    <a:pt x="865024" y="738579"/>
                    <a:pt x="865005" y="738389"/>
                  </a:cubicBezTo>
                  <a:lnTo>
                    <a:pt x="1042493" y="320704"/>
                  </a:lnTo>
                  <a:lnTo>
                    <a:pt x="1044583" y="315763"/>
                  </a:lnTo>
                  <a:cubicBezTo>
                    <a:pt x="1051253" y="300045"/>
                    <a:pt x="1066750" y="289910"/>
                    <a:pt x="1083825" y="290109"/>
                  </a:cubicBezTo>
                  <a:lnTo>
                    <a:pt x="1083825" y="290109"/>
                  </a:lnTo>
                  <a:cubicBezTo>
                    <a:pt x="1147779" y="291536"/>
                    <a:pt x="1200778" y="240850"/>
                    <a:pt x="1202204" y="176900"/>
                  </a:cubicBezTo>
                  <a:cubicBezTo>
                    <a:pt x="1203629" y="112948"/>
                    <a:pt x="1152948" y="59948"/>
                    <a:pt x="1088993" y="58521"/>
                  </a:cubicBezTo>
                  <a:cubicBezTo>
                    <a:pt x="1025039" y="57093"/>
                    <a:pt x="972040" y="107778"/>
                    <a:pt x="970614" y="171730"/>
                  </a:cubicBezTo>
                  <a:cubicBezTo>
                    <a:pt x="969902" y="203559"/>
                    <a:pt x="982330" y="234276"/>
                    <a:pt x="1004962" y="256664"/>
                  </a:cubicBezTo>
                  <a:lnTo>
                    <a:pt x="1004962" y="256664"/>
                  </a:lnTo>
                  <a:cubicBezTo>
                    <a:pt x="1016953" y="268827"/>
                    <a:pt x="1020412" y="287034"/>
                    <a:pt x="1013704" y="302746"/>
                  </a:cubicBezTo>
                  <a:lnTo>
                    <a:pt x="1011803" y="307211"/>
                  </a:lnTo>
                  <a:lnTo>
                    <a:pt x="834126" y="725847"/>
                  </a:lnTo>
                  <a:lnTo>
                    <a:pt x="834126" y="725847"/>
                  </a:lnTo>
                  <a:cubicBezTo>
                    <a:pt x="831370" y="732118"/>
                    <a:pt x="827094" y="736013"/>
                    <a:pt x="823104" y="735348"/>
                  </a:cubicBezTo>
                  <a:cubicBezTo>
                    <a:pt x="819113" y="734683"/>
                    <a:pt x="816738" y="729267"/>
                    <a:pt x="816643" y="722426"/>
                  </a:cubicBezTo>
                  <a:lnTo>
                    <a:pt x="816643" y="262650"/>
                  </a:lnTo>
                  <a:cubicBezTo>
                    <a:pt x="816662" y="245573"/>
                    <a:pt x="826980" y="230193"/>
                    <a:pt x="842772" y="223693"/>
                  </a:cubicBezTo>
                  <a:lnTo>
                    <a:pt x="842772" y="223693"/>
                  </a:lnTo>
                  <a:cubicBezTo>
                    <a:pt x="902280" y="200079"/>
                    <a:pt x="931373" y="132698"/>
                    <a:pt x="907762" y="73192"/>
                  </a:cubicBezTo>
                  <a:cubicBezTo>
                    <a:pt x="884141" y="13687"/>
                    <a:pt x="816766" y="-15409"/>
                    <a:pt x="757259" y="8205"/>
                  </a:cubicBezTo>
                  <a:cubicBezTo>
                    <a:pt x="697751" y="31819"/>
                    <a:pt x="668657" y="99200"/>
                    <a:pt x="692268" y="158705"/>
                  </a:cubicBezTo>
                  <a:cubicBezTo>
                    <a:pt x="704050" y="188397"/>
                    <a:pt x="727566" y="211911"/>
                    <a:pt x="757259" y="223693"/>
                  </a:cubicBezTo>
                  <a:lnTo>
                    <a:pt x="757259" y="223693"/>
                  </a:lnTo>
                  <a:cubicBezTo>
                    <a:pt x="773012" y="230223"/>
                    <a:pt x="783283" y="245595"/>
                    <a:pt x="783293" y="262650"/>
                  </a:cubicBezTo>
                  <a:lnTo>
                    <a:pt x="783293" y="722331"/>
                  </a:lnTo>
                  <a:cubicBezTo>
                    <a:pt x="783293" y="729172"/>
                    <a:pt x="780727" y="734398"/>
                    <a:pt x="776832" y="735253"/>
                  </a:cubicBezTo>
                  <a:cubicBezTo>
                    <a:pt x="772936" y="736108"/>
                    <a:pt x="768565" y="732118"/>
                    <a:pt x="765810" y="725752"/>
                  </a:cubicBezTo>
                  <a:lnTo>
                    <a:pt x="765810" y="725752"/>
                  </a:lnTo>
                  <a:lnTo>
                    <a:pt x="588322" y="307687"/>
                  </a:lnTo>
                  <a:lnTo>
                    <a:pt x="586232" y="302746"/>
                  </a:lnTo>
                  <a:cubicBezTo>
                    <a:pt x="579524" y="287034"/>
                    <a:pt x="582982" y="268827"/>
                    <a:pt x="594973" y="256664"/>
                  </a:cubicBezTo>
                  <a:lnTo>
                    <a:pt x="594973" y="256664"/>
                  </a:lnTo>
                  <a:cubicBezTo>
                    <a:pt x="640561" y="211638"/>
                    <a:pt x="641008" y="138184"/>
                    <a:pt x="595980" y="92600"/>
                  </a:cubicBezTo>
                  <a:cubicBezTo>
                    <a:pt x="550953" y="47015"/>
                    <a:pt x="477506" y="46563"/>
                    <a:pt x="431919" y="91589"/>
                  </a:cubicBezTo>
                  <a:cubicBezTo>
                    <a:pt x="386335" y="136615"/>
                    <a:pt x="385883" y="210069"/>
                    <a:pt x="430909" y="255654"/>
                  </a:cubicBezTo>
                  <a:cubicBezTo>
                    <a:pt x="453356" y="278377"/>
                    <a:pt x="484176" y="290842"/>
                    <a:pt x="516111" y="290109"/>
                  </a:cubicBezTo>
                  <a:lnTo>
                    <a:pt x="516111" y="290109"/>
                  </a:lnTo>
                  <a:cubicBezTo>
                    <a:pt x="533185" y="289910"/>
                    <a:pt x="548682" y="300045"/>
                    <a:pt x="555352" y="315763"/>
                  </a:cubicBezTo>
                  <a:lnTo>
                    <a:pt x="557442" y="320704"/>
                  </a:lnTo>
                  <a:lnTo>
                    <a:pt x="734740" y="738294"/>
                  </a:lnTo>
                  <a:cubicBezTo>
                    <a:pt x="734721" y="738484"/>
                    <a:pt x="734721" y="738674"/>
                    <a:pt x="734740" y="738864"/>
                  </a:cubicBezTo>
                  <a:cubicBezTo>
                    <a:pt x="737306" y="745230"/>
                    <a:pt x="737115" y="751026"/>
                    <a:pt x="733885" y="753306"/>
                  </a:cubicBezTo>
                  <a:cubicBezTo>
                    <a:pt x="730654" y="755586"/>
                    <a:pt x="725049" y="753306"/>
                    <a:pt x="720108" y="749030"/>
                  </a:cubicBezTo>
                  <a:lnTo>
                    <a:pt x="720108" y="749030"/>
                  </a:lnTo>
                  <a:lnTo>
                    <a:pt x="393922" y="433391"/>
                  </a:lnTo>
                  <a:lnTo>
                    <a:pt x="390121" y="429686"/>
                  </a:lnTo>
                  <a:cubicBezTo>
                    <a:pt x="377959" y="417759"/>
                    <a:pt x="374206" y="399669"/>
                    <a:pt x="380620" y="383888"/>
                  </a:cubicBezTo>
                  <a:lnTo>
                    <a:pt x="380620" y="383888"/>
                  </a:lnTo>
                  <a:cubicBezTo>
                    <a:pt x="404890" y="324648"/>
                    <a:pt x="376541" y="256949"/>
                    <a:pt x="317300" y="232678"/>
                  </a:cubicBezTo>
                  <a:cubicBezTo>
                    <a:pt x="258059" y="208407"/>
                    <a:pt x="190360" y="236756"/>
                    <a:pt x="166090" y="295997"/>
                  </a:cubicBezTo>
                  <a:cubicBezTo>
                    <a:pt x="141819" y="355238"/>
                    <a:pt x="170169" y="422938"/>
                    <a:pt x="229409" y="447208"/>
                  </a:cubicBezTo>
                  <a:cubicBezTo>
                    <a:pt x="258913" y="459295"/>
                    <a:pt x="292093" y="458696"/>
                    <a:pt x="321141" y="445553"/>
                  </a:cubicBezTo>
                  <a:lnTo>
                    <a:pt x="321141" y="445553"/>
                  </a:lnTo>
                  <a:cubicBezTo>
                    <a:pt x="336780" y="438775"/>
                    <a:pt x="354962" y="442074"/>
                    <a:pt x="367223" y="453914"/>
                  </a:cubicBezTo>
                  <a:lnTo>
                    <a:pt x="371118" y="457620"/>
                  </a:lnTo>
                  <a:lnTo>
                    <a:pt x="697399" y="772784"/>
                  </a:lnTo>
                  <a:lnTo>
                    <a:pt x="697399" y="772784"/>
                  </a:lnTo>
                  <a:cubicBezTo>
                    <a:pt x="702245" y="777535"/>
                    <a:pt x="704335" y="782951"/>
                    <a:pt x="702245" y="786371"/>
                  </a:cubicBezTo>
                  <a:cubicBezTo>
                    <a:pt x="700155" y="789792"/>
                    <a:pt x="694264" y="790077"/>
                    <a:pt x="687898" y="787796"/>
                  </a:cubicBezTo>
                  <a:lnTo>
                    <a:pt x="687898" y="787796"/>
                  </a:lnTo>
                  <a:lnTo>
                    <a:pt x="263942" y="625131"/>
                  </a:lnTo>
                  <a:lnTo>
                    <a:pt x="258906" y="623231"/>
                  </a:lnTo>
                  <a:cubicBezTo>
                    <a:pt x="243056" y="617162"/>
                    <a:pt x="232386" y="602187"/>
                    <a:pt x="231827" y="585225"/>
                  </a:cubicBezTo>
                  <a:lnTo>
                    <a:pt x="231827" y="585225"/>
                  </a:lnTo>
                  <a:cubicBezTo>
                    <a:pt x="231017" y="521211"/>
                    <a:pt x="178466" y="469973"/>
                    <a:pt x="114451" y="470782"/>
                  </a:cubicBezTo>
                  <a:cubicBezTo>
                    <a:pt x="50437" y="471592"/>
                    <a:pt x="-801" y="524143"/>
                    <a:pt x="9" y="588158"/>
                  </a:cubicBezTo>
                  <a:cubicBezTo>
                    <a:pt x="819" y="652172"/>
                    <a:pt x="53370" y="703414"/>
                    <a:pt x="117384" y="702597"/>
                  </a:cubicBezTo>
                  <a:cubicBezTo>
                    <a:pt x="149491" y="702198"/>
                    <a:pt x="179989" y="688487"/>
                    <a:pt x="201612" y="664752"/>
                  </a:cubicBezTo>
                  <a:lnTo>
                    <a:pt x="201612" y="664752"/>
                  </a:lnTo>
                  <a:cubicBezTo>
                    <a:pt x="213351" y="652381"/>
                    <a:pt x="231387" y="648296"/>
                    <a:pt x="247314" y="654396"/>
                  </a:cubicBezTo>
                  <a:lnTo>
                    <a:pt x="251875" y="656201"/>
                  </a:lnTo>
                  <a:lnTo>
                    <a:pt x="675641" y="818866"/>
                  </a:lnTo>
                  <a:lnTo>
                    <a:pt x="676496" y="818866"/>
                  </a:lnTo>
                  <a:cubicBezTo>
                    <a:pt x="682767" y="821432"/>
                    <a:pt x="687138" y="824187"/>
                    <a:pt x="685997" y="832358"/>
                  </a:cubicBezTo>
                  <a:cubicBezTo>
                    <a:pt x="685959" y="832738"/>
                    <a:pt x="685959" y="833119"/>
                    <a:pt x="685997" y="833499"/>
                  </a:cubicBezTo>
                  <a:cubicBezTo>
                    <a:pt x="685313" y="838534"/>
                    <a:pt x="684962" y="843618"/>
                    <a:pt x="684952" y="848701"/>
                  </a:cubicBezTo>
                  <a:cubicBezTo>
                    <a:pt x="684990" y="896180"/>
                    <a:pt x="713922" y="938851"/>
                    <a:pt x="758019" y="956448"/>
                  </a:cubicBezTo>
                  <a:lnTo>
                    <a:pt x="758019" y="956448"/>
                  </a:lnTo>
                  <a:cubicBezTo>
                    <a:pt x="773791" y="963013"/>
                    <a:pt x="784062" y="978415"/>
                    <a:pt x="784053" y="995499"/>
                  </a:cubicBezTo>
                  <a:lnTo>
                    <a:pt x="784053" y="1479124"/>
                  </a:lnTo>
                  <a:lnTo>
                    <a:pt x="817308" y="1479124"/>
                  </a:lnTo>
                  <a:lnTo>
                    <a:pt x="817308" y="995499"/>
                  </a:lnTo>
                  <a:cubicBezTo>
                    <a:pt x="817289" y="978387"/>
                    <a:pt x="827617" y="962956"/>
                    <a:pt x="843437" y="956448"/>
                  </a:cubicBezTo>
                  <a:lnTo>
                    <a:pt x="843437" y="956448"/>
                  </a:lnTo>
                  <a:cubicBezTo>
                    <a:pt x="887533" y="938851"/>
                    <a:pt x="916465" y="896180"/>
                    <a:pt x="916503" y="848701"/>
                  </a:cubicBezTo>
                  <a:cubicBezTo>
                    <a:pt x="916494" y="843494"/>
                    <a:pt x="916142" y="838287"/>
                    <a:pt x="915458" y="833119"/>
                  </a:cubicBezTo>
                  <a:cubicBezTo>
                    <a:pt x="915487" y="832834"/>
                    <a:pt x="915487" y="832548"/>
                    <a:pt x="915458" y="832263"/>
                  </a:cubicBezTo>
                  <a:cubicBezTo>
                    <a:pt x="914128" y="824187"/>
                    <a:pt x="918499" y="821432"/>
                    <a:pt x="924960" y="818866"/>
                  </a:cubicBezTo>
                  <a:lnTo>
                    <a:pt x="925530" y="818866"/>
                  </a:lnTo>
                  <a:lnTo>
                    <a:pt x="1349581" y="656106"/>
                  </a:lnTo>
                  <a:lnTo>
                    <a:pt x="1354142" y="654301"/>
                  </a:lnTo>
                  <a:cubicBezTo>
                    <a:pt x="1370066" y="648201"/>
                    <a:pt x="1388100" y="652286"/>
                    <a:pt x="1399844" y="664657"/>
                  </a:cubicBezTo>
                  <a:lnTo>
                    <a:pt x="1399844" y="664657"/>
                  </a:lnTo>
                  <a:cubicBezTo>
                    <a:pt x="1443237" y="711728"/>
                    <a:pt x="1516570" y="714702"/>
                    <a:pt x="1563640" y="671308"/>
                  </a:cubicBezTo>
                  <a:cubicBezTo>
                    <a:pt x="1598558" y="639127"/>
                    <a:pt x="1610302" y="588894"/>
                    <a:pt x="1593294" y="544559"/>
                  </a:cubicBezTo>
                </a:path>
              </a:pathLst>
            </a:custGeom>
            <a:solidFill>
              <a:srgbClr val="DF112C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 46">
              <a:extLst>
                <a:ext uri="{FF2B5EF4-FFF2-40B4-BE49-F238E27FC236}">
                  <a16:creationId xmlns:a16="http://schemas.microsoft.com/office/drawing/2014/main" id="{E3119356-24FA-497F-B96D-BDA65986B2C2}"/>
                </a:ext>
              </a:extLst>
            </p:cNvPr>
            <p:cNvSpPr/>
            <p:nvPr/>
          </p:nvSpPr>
          <p:spPr>
            <a:xfrm>
              <a:off x="1448558" y="5558136"/>
              <a:ext cx="1603280" cy="242001"/>
            </a:xfrm>
            <a:custGeom>
              <a:avLst/>
              <a:gdLst>
                <a:gd name="connsiteX0" fmla="*/ 801735 w 1603280"/>
                <a:gd name="connsiteY0" fmla="*/ 241908 h 242002"/>
                <a:gd name="connsiteX1" fmla="*/ 493507 w 1603280"/>
                <a:gd name="connsiteY1" fmla="*/ 121809 h 242002"/>
                <a:gd name="connsiteX2" fmla="*/ 185184 w 1603280"/>
                <a:gd name="connsiteY2" fmla="*/ 237062 h 242002"/>
                <a:gd name="connsiteX3" fmla="*/ 0 w 1603280"/>
                <a:gd name="connsiteY3" fmla="*/ 199721 h 242002"/>
                <a:gd name="connsiteX4" fmla="*/ 0 w 1603280"/>
                <a:gd name="connsiteY4" fmla="*/ 110027 h 242002"/>
                <a:gd name="connsiteX5" fmla="*/ 185279 w 1603280"/>
                <a:gd name="connsiteY5" fmla="*/ 156489 h 242002"/>
                <a:gd name="connsiteX6" fmla="*/ 493507 w 1603280"/>
                <a:gd name="connsiteY6" fmla="*/ 0 h 242002"/>
                <a:gd name="connsiteX7" fmla="*/ 801640 w 1603280"/>
                <a:gd name="connsiteY7" fmla="*/ 156489 h 242002"/>
                <a:gd name="connsiteX8" fmla="*/ 1109773 w 1603280"/>
                <a:gd name="connsiteY8" fmla="*/ 0 h 242002"/>
                <a:gd name="connsiteX9" fmla="*/ 1418001 w 1603280"/>
                <a:gd name="connsiteY9" fmla="*/ 156489 h 242002"/>
                <a:gd name="connsiteX10" fmla="*/ 1603280 w 1603280"/>
                <a:gd name="connsiteY10" fmla="*/ 110027 h 242002"/>
                <a:gd name="connsiteX11" fmla="*/ 1603280 w 1603280"/>
                <a:gd name="connsiteY11" fmla="*/ 199721 h 242002"/>
                <a:gd name="connsiteX12" fmla="*/ 1418096 w 1603280"/>
                <a:gd name="connsiteY12" fmla="*/ 237062 h 242002"/>
                <a:gd name="connsiteX13" fmla="*/ 1109868 w 1603280"/>
                <a:gd name="connsiteY13" fmla="*/ 121904 h 242002"/>
                <a:gd name="connsiteX14" fmla="*/ 801640 w 1603280"/>
                <a:gd name="connsiteY14" fmla="*/ 242003 h 2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242002">
                  <a:moveTo>
                    <a:pt x="801735" y="241908"/>
                  </a:moveTo>
                  <a:cubicBezTo>
                    <a:pt x="690948" y="241908"/>
                    <a:pt x="577975" y="193070"/>
                    <a:pt x="493507" y="121809"/>
                  </a:cubicBezTo>
                  <a:cubicBezTo>
                    <a:pt x="391461" y="204282"/>
                    <a:pt x="299677" y="237062"/>
                    <a:pt x="185184" y="237062"/>
                  </a:cubicBezTo>
                  <a:cubicBezTo>
                    <a:pt x="121573" y="237195"/>
                    <a:pt x="58590" y="224492"/>
                    <a:pt x="0" y="199721"/>
                  </a:cubicBezTo>
                  <a:lnTo>
                    <a:pt x="0" y="110027"/>
                  </a:lnTo>
                  <a:cubicBezTo>
                    <a:pt x="57423" y="139396"/>
                    <a:pt x="120789" y="155292"/>
                    <a:pt x="185279" y="156489"/>
                  </a:cubicBezTo>
                  <a:cubicBezTo>
                    <a:pt x="291315" y="156489"/>
                    <a:pt x="435548" y="101856"/>
                    <a:pt x="493507" y="0"/>
                  </a:cubicBezTo>
                  <a:cubicBezTo>
                    <a:pt x="551371" y="101856"/>
                    <a:pt x="695698" y="156489"/>
                    <a:pt x="801640" y="156489"/>
                  </a:cubicBezTo>
                  <a:cubicBezTo>
                    <a:pt x="907582" y="156489"/>
                    <a:pt x="1051909" y="101856"/>
                    <a:pt x="1109773" y="0"/>
                  </a:cubicBezTo>
                  <a:cubicBezTo>
                    <a:pt x="1167732" y="101856"/>
                    <a:pt x="1311965" y="156489"/>
                    <a:pt x="1418001" y="156489"/>
                  </a:cubicBezTo>
                  <a:cubicBezTo>
                    <a:pt x="1482488" y="155292"/>
                    <a:pt x="1545853" y="139396"/>
                    <a:pt x="1603280" y="110027"/>
                  </a:cubicBezTo>
                  <a:lnTo>
                    <a:pt x="1603280" y="199721"/>
                  </a:lnTo>
                  <a:cubicBezTo>
                    <a:pt x="1544694" y="224492"/>
                    <a:pt x="1481709" y="237195"/>
                    <a:pt x="1418096" y="237062"/>
                  </a:cubicBezTo>
                  <a:cubicBezTo>
                    <a:pt x="1304078" y="237062"/>
                    <a:pt x="1211819" y="204377"/>
                    <a:pt x="1109868" y="121904"/>
                  </a:cubicBezTo>
                  <a:cubicBezTo>
                    <a:pt x="1025400" y="193165"/>
                    <a:pt x="912427" y="242003"/>
                    <a:pt x="801640" y="24200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 47">
              <a:extLst>
                <a:ext uri="{FF2B5EF4-FFF2-40B4-BE49-F238E27FC236}">
                  <a16:creationId xmlns:a16="http://schemas.microsoft.com/office/drawing/2014/main" id="{9D8CA57C-1784-489D-A96B-668C12AC0871}"/>
                </a:ext>
              </a:extLst>
            </p:cNvPr>
            <p:cNvSpPr/>
            <p:nvPr/>
          </p:nvSpPr>
          <p:spPr>
            <a:xfrm>
              <a:off x="1448654" y="5736097"/>
              <a:ext cx="1603279" cy="197539"/>
            </a:xfrm>
            <a:custGeom>
              <a:avLst/>
              <a:gdLst>
                <a:gd name="connsiteX0" fmla="*/ 801640 w 1603279"/>
                <a:gd name="connsiteY0" fmla="*/ 115063 h 197539"/>
                <a:gd name="connsiteX1" fmla="*/ 493507 w 1603279"/>
                <a:gd name="connsiteY1" fmla="*/ 0 h 197539"/>
                <a:gd name="connsiteX2" fmla="*/ 185469 w 1603279"/>
                <a:gd name="connsiteY2" fmla="*/ 114018 h 197539"/>
                <a:gd name="connsiteX3" fmla="*/ 0 w 1603279"/>
                <a:gd name="connsiteY3" fmla="*/ 74872 h 197539"/>
                <a:gd name="connsiteX4" fmla="*/ 0 w 1603279"/>
                <a:gd name="connsiteY4" fmla="*/ 160385 h 197539"/>
                <a:gd name="connsiteX5" fmla="*/ 185184 w 1603279"/>
                <a:gd name="connsiteY5" fmla="*/ 197536 h 197539"/>
                <a:gd name="connsiteX6" fmla="*/ 493412 w 1603279"/>
                <a:gd name="connsiteY6" fmla="*/ 87984 h 197539"/>
                <a:gd name="connsiteX7" fmla="*/ 801640 w 1603279"/>
                <a:gd name="connsiteY7" fmla="*/ 195921 h 197539"/>
                <a:gd name="connsiteX8" fmla="*/ 1109868 w 1603279"/>
                <a:gd name="connsiteY8" fmla="*/ 87984 h 197539"/>
                <a:gd name="connsiteX9" fmla="*/ 1418096 w 1603279"/>
                <a:gd name="connsiteY9" fmla="*/ 197536 h 197539"/>
                <a:gd name="connsiteX10" fmla="*/ 1603280 w 1603279"/>
                <a:gd name="connsiteY10" fmla="*/ 160385 h 197539"/>
                <a:gd name="connsiteX11" fmla="*/ 1603280 w 1603279"/>
                <a:gd name="connsiteY11" fmla="*/ 74872 h 197539"/>
                <a:gd name="connsiteX12" fmla="*/ 1417811 w 1603279"/>
                <a:gd name="connsiteY12" fmla="*/ 114018 h 197539"/>
                <a:gd name="connsiteX13" fmla="*/ 1109773 w 1603279"/>
                <a:gd name="connsiteY13" fmla="*/ 0 h 197539"/>
                <a:gd name="connsiteX14" fmla="*/ 801640 w 1603279"/>
                <a:gd name="connsiteY14" fmla="*/ 115063 h 197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79" h="197539">
                  <a:moveTo>
                    <a:pt x="801640" y="115063"/>
                  </a:moveTo>
                  <a:cubicBezTo>
                    <a:pt x="688620" y="113980"/>
                    <a:pt x="579571" y="73256"/>
                    <a:pt x="493507" y="0"/>
                  </a:cubicBezTo>
                  <a:cubicBezTo>
                    <a:pt x="407314" y="72848"/>
                    <a:pt x="298320" y="113191"/>
                    <a:pt x="185469" y="114018"/>
                  </a:cubicBezTo>
                  <a:cubicBezTo>
                    <a:pt x="121626" y="113733"/>
                    <a:pt x="58514" y="100412"/>
                    <a:pt x="0" y="74872"/>
                  </a:cubicBezTo>
                  <a:lnTo>
                    <a:pt x="0" y="160385"/>
                  </a:lnTo>
                  <a:cubicBezTo>
                    <a:pt x="58588" y="185136"/>
                    <a:pt x="121581" y="197773"/>
                    <a:pt x="185184" y="197536"/>
                  </a:cubicBezTo>
                  <a:cubicBezTo>
                    <a:pt x="299202" y="197536"/>
                    <a:pt x="400963" y="160195"/>
                    <a:pt x="493412" y="87984"/>
                  </a:cubicBezTo>
                  <a:cubicBezTo>
                    <a:pt x="578925" y="161810"/>
                    <a:pt x="697694" y="195921"/>
                    <a:pt x="801640" y="195921"/>
                  </a:cubicBezTo>
                  <a:cubicBezTo>
                    <a:pt x="905586" y="195921"/>
                    <a:pt x="1024165" y="161810"/>
                    <a:pt x="1109868" y="87984"/>
                  </a:cubicBezTo>
                  <a:cubicBezTo>
                    <a:pt x="1202318" y="160195"/>
                    <a:pt x="1303698" y="197536"/>
                    <a:pt x="1418096" y="197536"/>
                  </a:cubicBezTo>
                  <a:cubicBezTo>
                    <a:pt x="1481699" y="197773"/>
                    <a:pt x="1544694" y="185136"/>
                    <a:pt x="1603280" y="160385"/>
                  </a:cubicBezTo>
                  <a:lnTo>
                    <a:pt x="1603280" y="74872"/>
                  </a:lnTo>
                  <a:cubicBezTo>
                    <a:pt x="1544770" y="100412"/>
                    <a:pt x="1481652" y="113733"/>
                    <a:pt x="1417811" y="114018"/>
                  </a:cubicBezTo>
                  <a:cubicBezTo>
                    <a:pt x="1304962" y="113191"/>
                    <a:pt x="1195961" y="72848"/>
                    <a:pt x="1109773" y="0"/>
                  </a:cubicBezTo>
                  <a:cubicBezTo>
                    <a:pt x="1023709" y="73256"/>
                    <a:pt x="914660" y="113980"/>
                    <a:pt x="801640" y="115063"/>
                  </a:cubicBezTo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D1F7A41A-EF2D-41FD-B545-78A748674050}"/>
                </a:ext>
              </a:extLst>
            </p:cNvPr>
            <p:cNvSpPr/>
            <p:nvPr/>
          </p:nvSpPr>
          <p:spPr>
            <a:xfrm>
              <a:off x="1448558" y="5880048"/>
              <a:ext cx="1603281" cy="183731"/>
            </a:xfrm>
            <a:custGeom>
              <a:avLst/>
              <a:gdLst>
                <a:gd name="connsiteX0" fmla="*/ 801735 w 1603280"/>
                <a:gd name="connsiteY0" fmla="*/ 183569 h 183731"/>
                <a:gd name="connsiteX1" fmla="*/ 493507 w 1603280"/>
                <a:gd name="connsiteY1" fmla="*/ 89219 h 183731"/>
                <a:gd name="connsiteX2" fmla="*/ 185279 w 1603280"/>
                <a:gd name="connsiteY2" fmla="*/ 183569 h 183731"/>
                <a:gd name="connsiteX3" fmla="*/ 0 w 1603280"/>
                <a:gd name="connsiteY3" fmla="*/ 152689 h 183731"/>
                <a:gd name="connsiteX4" fmla="*/ 0 w 1603280"/>
                <a:gd name="connsiteY4" fmla="*/ 69456 h 183731"/>
                <a:gd name="connsiteX5" fmla="*/ 185469 w 1603280"/>
                <a:gd name="connsiteY5" fmla="*/ 109647 h 183731"/>
                <a:gd name="connsiteX6" fmla="*/ 493507 w 1603280"/>
                <a:gd name="connsiteY6" fmla="*/ 0 h 183731"/>
                <a:gd name="connsiteX7" fmla="*/ 801640 w 1603280"/>
                <a:gd name="connsiteY7" fmla="*/ 102996 h 183731"/>
                <a:gd name="connsiteX8" fmla="*/ 1109773 w 1603280"/>
                <a:gd name="connsiteY8" fmla="*/ 0 h 183731"/>
                <a:gd name="connsiteX9" fmla="*/ 1417811 w 1603280"/>
                <a:gd name="connsiteY9" fmla="*/ 109647 h 183731"/>
                <a:gd name="connsiteX10" fmla="*/ 1603280 w 1603280"/>
                <a:gd name="connsiteY10" fmla="*/ 69456 h 183731"/>
                <a:gd name="connsiteX11" fmla="*/ 1603280 w 1603280"/>
                <a:gd name="connsiteY11" fmla="*/ 152689 h 183731"/>
                <a:gd name="connsiteX12" fmla="*/ 1418096 w 1603280"/>
                <a:gd name="connsiteY12" fmla="*/ 183664 h 183731"/>
                <a:gd name="connsiteX13" fmla="*/ 1109868 w 1603280"/>
                <a:gd name="connsiteY13" fmla="*/ 89314 h 183731"/>
                <a:gd name="connsiteX14" fmla="*/ 801640 w 1603280"/>
                <a:gd name="connsiteY14" fmla="*/ 183664 h 18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3280" h="183731">
                  <a:moveTo>
                    <a:pt x="801735" y="183569"/>
                  </a:moveTo>
                  <a:cubicBezTo>
                    <a:pt x="687717" y="183569"/>
                    <a:pt x="574745" y="151169"/>
                    <a:pt x="493507" y="89219"/>
                  </a:cubicBezTo>
                  <a:cubicBezTo>
                    <a:pt x="400963" y="155729"/>
                    <a:pt x="299677" y="183569"/>
                    <a:pt x="185279" y="183569"/>
                  </a:cubicBezTo>
                  <a:cubicBezTo>
                    <a:pt x="122156" y="184623"/>
                    <a:pt x="59368" y="174162"/>
                    <a:pt x="0" y="152689"/>
                  </a:cubicBezTo>
                  <a:lnTo>
                    <a:pt x="0" y="69456"/>
                  </a:lnTo>
                  <a:cubicBezTo>
                    <a:pt x="58446" y="95328"/>
                    <a:pt x="121556" y="109001"/>
                    <a:pt x="185469" y="109647"/>
                  </a:cubicBezTo>
                  <a:cubicBezTo>
                    <a:pt x="297835" y="110388"/>
                    <a:pt x="406880" y="71575"/>
                    <a:pt x="493507" y="0"/>
                  </a:cubicBezTo>
                  <a:cubicBezTo>
                    <a:pt x="577880" y="70976"/>
                    <a:pt x="686862" y="102996"/>
                    <a:pt x="801640" y="102996"/>
                  </a:cubicBezTo>
                  <a:cubicBezTo>
                    <a:pt x="916418" y="102996"/>
                    <a:pt x="1025400" y="70976"/>
                    <a:pt x="1109773" y="0"/>
                  </a:cubicBezTo>
                  <a:cubicBezTo>
                    <a:pt x="1196398" y="71575"/>
                    <a:pt x="1305447" y="110388"/>
                    <a:pt x="1417811" y="109647"/>
                  </a:cubicBezTo>
                  <a:cubicBezTo>
                    <a:pt x="1481728" y="109001"/>
                    <a:pt x="1544836" y="95328"/>
                    <a:pt x="1603280" y="69456"/>
                  </a:cubicBezTo>
                  <a:lnTo>
                    <a:pt x="1603280" y="152689"/>
                  </a:lnTo>
                  <a:cubicBezTo>
                    <a:pt x="1543943" y="174181"/>
                    <a:pt x="1481196" y="184680"/>
                    <a:pt x="1418096" y="183664"/>
                  </a:cubicBezTo>
                  <a:cubicBezTo>
                    <a:pt x="1304078" y="183664"/>
                    <a:pt x="1202413" y="156109"/>
                    <a:pt x="1109868" y="89314"/>
                  </a:cubicBezTo>
                  <a:cubicBezTo>
                    <a:pt x="1028535" y="151264"/>
                    <a:pt x="916038" y="183664"/>
                    <a:pt x="801640" y="183664"/>
                  </a:cubicBezTo>
                  <a:close/>
                </a:path>
              </a:pathLst>
            </a:custGeom>
            <a:solidFill>
              <a:srgbClr val="007AC3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E8D34183-3039-437A-A538-DDD5A81825CF}"/>
                </a:ext>
              </a:extLst>
            </p:cNvPr>
            <p:cNvSpPr/>
            <p:nvPr/>
          </p:nvSpPr>
          <p:spPr>
            <a:xfrm>
              <a:off x="2299036" y="4940571"/>
              <a:ext cx="734085" cy="339846"/>
            </a:xfrm>
            <a:custGeom>
              <a:avLst/>
              <a:gdLst>
                <a:gd name="connsiteX0" fmla="*/ 552036 w 734084"/>
                <a:gd name="connsiteY0" fmla="*/ 835 h 339847"/>
                <a:gd name="connsiteX1" fmla="*/ 222050 w 734084"/>
                <a:gd name="connsiteY1" fmla="*/ 90244 h 339847"/>
                <a:gd name="connsiteX2" fmla="*/ 0 w 734084"/>
                <a:gd name="connsiteY2" fmla="*/ 339848 h 339847"/>
                <a:gd name="connsiteX3" fmla="*/ 734084 w 734084"/>
                <a:gd name="connsiteY3" fmla="*/ 81978 h 339847"/>
                <a:gd name="connsiteX4" fmla="*/ 552036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552036" y="835"/>
                  </a:moveTo>
                  <a:cubicBezTo>
                    <a:pt x="444574" y="-5436"/>
                    <a:pt x="329226" y="23543"/>
                    <a:pt x="222050" y="90244"/>
                  </a:cubicBezTo>
                  <a:cubicBezTo>
                    <a:pt x="117533" y="155234"/>
                    <a:pt x="41521" y="244928"/>
                    <a:pt x="0" y="339848"/>
                  </a:cubicBezTo>
                  <a:cubicBezTo>
                    <a:pt x="100431" y="289395"/>
                    <a:pt x="434503" y="129960"/>
                    <a:pt x="734084" y="81978"/>
                  </a:cubicBezTo>
                  <a:cubicBezTo>
                    <a:pt x="704915" y="39316"/>
                    <a:pt x="642395" y="5966"/>
                    <a:pt x="552036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6B3F2CF2-5D17-4E5F-9D1E-59688CC73124}"/>
                </a:ext>
              </a:extLst>
            </p:cNvPr>
            <p:cNvSpPr/>
            <p:nvPr/>
          </p:nvSpPr>
          <p:spPr>
            <a:xfrm>
              <a:off x="2297326" y="5044591"/>
              <a:ext cx="754665" cy="296163"/>
            </a:xfrm>
            <a:custGeom>
              <a:avLst/>
              <a:gdLst>
                <a:gd name="connsiteX0" fmla="*/ 747577 w 754665"/>
                <a:gd name="connsiteY0" fmla="*/ 0 h 296164"/>
                <a:gd name="connsiteX1" fmla="*/ 0 w 754665"/>
                <a:gd name="connsiteY1" fmla="*/ 263096 h 296164"/>
                <a:gd name="connsiteX2" fmla="*/ 305758 w 754665"/>
                <a:gd name="connsiteY2" fmla="*/ 292931 h 296164"/>
                <a:gd name="connsiteX3" fmla="*/ 684772 w 754665"/>
                <a:gd name="connsiteY3" fmla="*/ 159150 h 296164"/>
                <a:gd name="connsiteX4" fmla="*/ 753468 w 754665"/>
                <a:gd name="connsiteY4" fmla="*/ 21663 h 296164"/>
                <a:gd name="connsiteX5" fmla="*/ 747577 w 754665"/>
                <a:gd name="connsiteY5" fmla="*/ 0 h 29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5" h="296164">
                  <a:moveTo>
                    <a:pt x="747577" y="0"/>
                  </a:moveTo>
                  <a:cubicBezTo>
                    <a:pt x="435358" y="47983"/>
                    <a:pt x="81523" y="221575"/>
                    <a:pt x="0" y="263096"/>
                  </a:cubicBezTo>
                  <a:cubicBezTo>
                    <a:pt x="85513" y="290555"/>
                    <a:pt x="191645" y="302432"/>
                    <a:pt x="305758" y="292931"/>
                  </a:cubicBezTo>
                  <a:cubicBezTo>
                    <a:pt x="464812" y="279629"/>
                    <a:pt x="602394" y="227941"/>
                    <a:pt x="684772" y="159150"/>
                  </a:cubicBezTo>
                  <a:cubicBezTo>
                    <a:pt x="746436" y="108697"/>
                    <a:pt x="759073" y="58244"/>
                    <a:pt x="753468" y="21663"/>
                  </a:cubicBezTo>
                  <a:cubicBezTo>
                    <a:pt x="752327" y="14243"/>
                    <a:pt x="750351" y="6974"/>
                    <a:pt x="747577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23CD4BB4-6A90-448B-AF27-C7ADCC88DDF1}"/>
                </a:ext>
              </a:extLst>
            </p:cNvPr>
            <p:cNvSpPr/>
            <p:nvPr/>
          </p:nvSpPr>
          <p:spPr>
            <a:xfrm>
              <a:off x="1467467" y="4940572"/>
              <a:ext cx="734085" cy="339846"/>
            </a:xfrm>
            <a:custGeom>
              <a:avLst/>
              <a:gdLst>
                <a:gd name="connsiteX0" fmla="*/ 182048 w 734084"/>
                <a:gd name="connsiteY0" fmla="*/ 835 h 339847"/>
                <a:gd name="connsiteX1" fmla="*/ 512035 w 734084"/>
                <a:gd name="connsiteY1" fmla="*/ 90244 h 339847"/>
                <a:gd name="connsiteX2" fmla="*/ 734084 w 734084"/>
                <a:gd name="connsiteY2" fmla="*/ 339848 h 339847"/>
                <a:gd name="connsiteX3" fmla="*/ 0 w 734084"/>
                <a:gd name="connsiteY3" fmla="*/ 81978 h 339847"/>
                <a:gd name="connsiteX4" fmla="*/ 182048 w 734084"/>
                <a:gd name="connsiteY4" fmla="*/ 835 h 33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084" h="339847">
                  <a:moveTo>
                    <a:pt x="182048" y="835"/>
                  </a:moveTo>
                  <a:cubicBezTo>
                    <a:pt x="289510" y="-5436"/>
                    <a:pt x="404858" y="23543"/>
                    <a:pt x="512035" y="90244"/>
                  </a:cubicBezTo>
                  <a:cubicBezTo>
                    <a:pt x="616551" y="155234"/>
                    <a:pt x="692563" y="244928"/>
                    <a:pt x="734084" y="339848"/>
                  </a:cubicBezTo>
                  <a:cubicBezTo>
                    <a:pt x="633749" y="289395"/>
                    <a:pt x="299582" y="129960"/>
                    <a:pt x="0" y="81978"/>
                  </a:cubicBezTo>
                  <a:cubicBezTo>
                    <a:pt x="29170" y="39316"/>
                    <a:pt x="91689" y="5966"/>
                    <a:pt x="182048" y="835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FCCC44CE-5F41-4FE9-A57C-5540FDC09134}"/>
                </a:ext>
              </a:extLst>
            </p:cNvPr>
            <p:cNvSpPr/>
            <p:nvPr/>
          </p:nvSpPr>
          <p:spPr>
            <a:xfrm>
              <a:off x="1448691" y="5044310"/>
              <a:ext cx="754665" cy="296449"/>
            </a:xfrm>
            <a:custGeom>
              <a:avLst/>
              <a:gdLst>
                <a:gd name="connsiteX0" fmla="*/ 7088 w 754664"/>
                <a:gd name="connsiteY0" fmla="*/ 285 h 296449"/>
                <a:gd name="connsiteX1" fmla="*/ 754665 w 754664"/>
                <a:gd name="connsiteY1" fmla="*/ 263381 h 296449"/>
                <a:gd name="connsiteX2" fmla="*/ 448812 w 754664"/>
                <a:gd name="connsiteY2" fmla="*/ 293216 h 296449"/>
                <a:gd name="connsiteX3" fmla="*/ 69988 w 754664"/>
                <a:gd name="connsiteY3" fmla="*/ 159150 h 296449"/>
                <a:gd name="connsiteX4" fmla="*/ 1197 w 754664"/>
                <a:gd name="connsiteY4" fmla="*/ 21663 h 296449"/>
                <a:gd name="connsiteX5" fmla="*/ 7183 w 754664"/>
                <a:gd name="connsiteY5" fmla="*/ 0 h 29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664" h="296449">
                  <a:moveTo>
                    <a:pt x="7088" y="285"/>
                  </a:moveTo>
                  <a:cubicBezTo>
                    <a:pt x="319212" y="48268"/>
                    <a:pt x="673142" y="221860"/>
                    <a:pt x="754665" y="263381"/>
                  </a:cubicBezTo>
                  <a:cubicBezTo>
                    <a:pt x="669152" y="290840"/>
                    <a:pt x="562925" y="302717"/>
                    <a:pt x="448812" y="293216"/>
                  </a:cubicBezTo>
                  <a:cubicBezTo>
                    <a:pt x="289757" y="279629"/>
                    <a:pt x="152176" y="228321"/>
                    <a:pt x="69988" y="159150"/>
                  </a:cubicBezTo>
                  <a:cubicBezTo>
                    <a:pt x="8229" y="108697"/>
                    <a:pt x="-4408" y="58244"/>
                    <a:pt x="1197" y="21663"/>
                  </a:cubicBezTo>
                  <a:cubicBezTo>
                    <a:pt x="2367" y="14243"/>
                    <a:pt x="4376" y="6974"/>
                    <a:pt x="7183" y="0"/>
                  </a:cubicBezTo>
                </a:path>
              </a:pathLst>
            </a:custGeom>
            <a:solidFill>
              <a:srgbClr val="569732"/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85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CB39B9-CE74-484E-9B00-3BDA60D8BA3E}"/>
              </a:ext>
            </a:extLst>
          </p:cNvPr>
          <p:cNvSpPr/>
          <p:nvPr userDrawn="1"/>
        </p:nvSpPr>
        <p:spPr>
          <a:xfrm>
            <a:off x="11208568" y="5805264"/>
            <a:ext cx="983432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772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90819"/>
            <a:ext cx="956309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0" y="1716089"/>
            <a:ext cx="9563099" cy="4593232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FCCC3C-37DD-BB4C-8E98-E89820480EC4}"/>
              </a:ext>
            </a:extLst>
          </p:cNvPr>
          <p:cNvGrpSpPr/>
          <p:nvPr userDrawn="1"/>
        </p:nvGrpSpPr>
        <p:grpSpPr>
          <a:xfrm>
            <a:off x="10837115" y="168990"/>
            <a:ext cx="1149350" cy="1143768"/>
            <a:chOff x="9889051" y="0"/>
            <a:chExt cx="2302949" cy="2291765"/>
          </a:xfrm>
        </p:grpSpPr>
        <p:grpSp>
          <p:nvGrpSpPr>
            <p:cNvPr id="26" name="Graphic 127">
              <a:extLst>
                <a:ext uri="{FF2B5EF4-FFF2-40B4-BE49-F238E27FC236}">
                  <a16:creationId xmlns:a16="http://schemas.microsoft.com/office/drawing/2014/main" id="{2A10023B-B8DA-3049-9E83-D21442BDEF1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889051" y="0"/>
              <a:ext cx="1137022" cy="1141200"/>
              <a:chOff x="8255665" y="650934"/>
              <a:chExt cx="1714500" cy="1714254"/>
            </a:xfrm>
            <a:solidFill>
              <a:schemeClr val="bg2">
                <a:lumMod val="85000"/>
              </a:schemeClr>
            </a:solidFill>
          </p:grpSpPr>
          <p:sp>
            <p:nvSpPr>
              <p:cNvPr id="42" name="Freeform 29">
                <a:extLst>
                  <a:ext uri="{FF2B5EF4-FFF2-40B4-BE49-F238E27FC236}">
                    <a16:creationId xmlns:a16="http://schemas.microsoft.com/office/drawing/2014/main" id="{37CE4C41-0C6A-CA49-A1A9-9AD3D0191CDC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B91168BA-4EB0-EA40-8553-BEA6E181B489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4" name="Freeform 31">
                <a:extLst>
                  <a:ext uri="{FF2B5EF4-FFF2-40B4-BE49-F238E27FC236}">
                    <a16:creationId xmlns:a16="http://schemas.microsoft.com/office/drawing/2014/main" id="{ACE9B30B-DB60-074B-9435-CD07E7E67EB4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5" name="Freeform 32">
                <a:extLst>
                  <a:ext uri="{FF2B5EF4-FFF2-40B4-BE49-F238E27FC236}">
                    <a16:creationId xmlns:a16="http://schemas.microsoft.com/office/drawing/2014/main" id="{BF2DC5DE-4C06-2042-9476-551F925165AD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7" name="Graphic 125">
              <a:extLst>
                <a:ext uri="{FF2B5EF4-FFF2-40B4-BE49-F238E27FC236}">
                  <a16:creationId xmlns:a16="http://schemas.microsoft.com/office/drawing/2014/main" id="{F3BA31E1-5648-6D46-90C4-5EE42A29ED2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1050950" y="0"/>
              <a:ext cx="1141050" cy="1141200"/>
              <a:chOff x="8369137" y="3384544"/>
              <a:chExt cx="1714500" cy="1714725"/>
            </a:xfrm>
            <a:solidFill>
              <a:schemeClr val="bg2">
                <a:lumMod val="85000"/>
              </a:schemeClr>
            </a:solidFill>
          </p:grpSpPr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2AF5D707-A258-1545-8958-C23FA130E906}"/>
                  </a:ext>
                </a:extLst>
              </p:cNvPr>
              <p:cNvSpPr/>
              <p:nvPr/>
            </p:nvSpPr>
            <p:spPr>
              <a:xfrm>
                <a:off x="8369137" y="3384548"/>
                <a:ext cx="856240" cy="856259"/>
              </a:xfrm>
              <a:custGeom>
                <a:avLst/>
                <a:gdLst>
                  <a:gd name="connsiteX0" fmla="*/ 0 w 856240"/>
                  <a:gd name="connsiteY0" fmla="*/ 24968 h 856259"/>
                  <a:gd name="connsiteX1" fmla="*/ 812197 w 856240"/>
                  <a:gd name="connsiteY1" fmla="*/ 802399 h 856259"/>
                  <a:gd name="connsiteX2" fmla="*/ 411004 w 856240"/>
                  <a:gd name="connsiteY2" fmla="*/ 730390 h 856259"/>
                  <a:gd name="connsiteX3" fmla="*/ 0 w 856240"/>
                  <a:gd name="connsiteY3" fmla="*/ 24968 h 856259"/>
                  <a:gd name="connsiteX4" fmla="*/ 26289 w 856240"/>
                  <a:gd name="connsiteY4" fmla="*/ 108 h 856259"/>
                  <a:gd name="connsiteX5" fmla="*/ 707898 w 856240"/>
                  <a:gd name="connsiteY5" fmla="*/ 317481 h 856259"/>
                  <a:gd name="connsiteX6" fmla="*/ 829437 w 856240"/>
                  <a:gd name="connsiteY6" fmla="*/ 776967 h 856259"/>
                  <a:gd name="connsiteX7" fmla="*/ 26289 w 856240"/>
                  <a:gd name="connsiteY7" fmla="*/ 108 h 85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40" h="856259">
                    <a:moveTo>
                      <a:pt x="0" y="24968"/>
                    </a:moveTo>
                    <a:cubicBezTo>
                      <a:pt x="295275" y="252425"/>
                      <a:pt x="587788" y="503219"/>
                      <a:pt x="812197" y="802399"/>
                    </a:cubicBezTo>
                    <a:cubicBezTo>
                      <a:pt x="697897" y="926224"/>
                      <a:pt x="515493" y="808304"/>
                      <a:pt x="411004" y="730390"/>
                    </a:cubicBezTo>
                    <a:cubicBezTo>
                      <a:pt x="206502" y="561321"/>
                      <a:pt x="26003" y="295383"/>
                      <a:pt x="0" y="24968"/>
                    </a:cubicBezTo>
                    <a:moveTo>
                      <a:pt x="26289" y="108"/>
                    </a:moveTo>
                    <a:cubicBezTo>
                      <a:pt x="285750" y="-4273"/>
                      <a:pt x="539687" y="124981"/>
                      <a:pt x="707898" y="317481"/>
                    </a:cubicBezTo>
                    <a:cubicBezTo>
                      <a:pt x="803148" y="440068"/>
                      <a:pt x="906209" y="620186"/>
                      <a:pt x="829437" y="776967"/>
                    </a:cubicBezTo>
                    <a:cubicBezTo>
                      <a:pt x="612838" y="474739"/>
                      <a:pt x="320612" y="223946"/>
                      <a:pt x="26289" y="10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31B882F-90E7-9249-A5B8-F498D6C2B119}"/>
                  </a:ext>
                </a:extLst>
              </p:cNvPr>
              <p:cNvSpPr/>
              <p:nvPr/>
            </p:nvSpPr>
            <p:spPr>
              <a:xfrm>
                <a:off x="9227434" y="3384544"/>
                <a:ext cx="856145" cy="856264"/>
              </a:xfrm>
              <a:custGeom>
                <a:avLst/>
                <a:gdLst>
                  <a:gd name="connsiteX0" fmla="*/ 0 w 856145"/>
                  <a:gd name="connsiteY0" fmla="*/ 24973 h 856264"/>
                  <a:gd name="connsiteX1" fmla="*/ 812101 w 856145"/>
                  <a:gd name="connsiteY1" fmla="*/ 802404 h 856264"/>
                  <a:gd name="connsiteX2" fmla="*/ 411004 w 856145"/>
                  <a:gd name="connsiteY2" fmla="*/ 730394 h 856264"/>
                  <a:gd name="connsiteX3" fmla="*/ 0 w 856145"/>
                  <a:gd name="connsiteY3" fmla="*/ 24973 h 856264"/>
                  <a:gd name="connsiteX4" fmla="*/ 26289 w 856145"/>
                  <a:gd name="connsiteY4" fmla="*/ 113 h 856264"/>
                  <a:gd name="connsiteX5" fmla="*/ 707803 w 856145"/>
                  <a:gd name="connsiteY5" fmla="*/ 317391 h 856264"/>
                  <a:gd name="connsiteX6" fmla="*/ 829342 w 856145"/>
                  <a:gd name="connsiteY6" fmla="*/ 776877 h 856264"/>
                  <a:gd name="connsiteX7" fmla="*/ 26289 w 856145"/>
                  <a:gd name="connsiteY7" fmla="*/ 113 h 8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145" h="856264">
                    <a:moveTo>
                      <a:pt x="0" y="24973"/>
                    </a:moveTo>
                    <a:cubicBezTo>
                      <a:pt x="294704" y="252430"/>
                      <a:pt x="587788" y="503223"/>
                      <a:pt x="812101" y="802404"/>
                    </a:cubicBezTo>
                    <a:cubicBezTo>
                      <a:pt x="697801" y="926229"/>
                      <a:pt x="515398" y="808309"/>
                      <a:pt x="411004" y="730394"/>
                    </a:cubicBezTo>
                    <a:cubicBezTo>
                      <a:pt x="206407" y="561326"/>
                      <a:pt x="26003" y="295388"/>
                      <a:pt x="0" y="24973"/>
                    </a:cubicBezTo>
                    <a:moveTo>
                      <a:pt x="26289" y="113"/>
                    </a:moveTo>
                    <a:cubicBezTo>
                      <a:pt x="285559" y="-4364"/>
                      <a:pt x="539687" y="124890"/>
                      <a:pt x="707803" y="317391"/>
                    </a:cubicBezTo>
                    <a:cubicBezTo>
                      <a:pt x="803053" y="439977"/>
                      <a:pt x="906113" y="620095"/>
                      <a:pt x="829342" y="776877"/>
                    </a:cubicBezTo>
                    <a:cubicBezTo>
                      <a:pt x="612838" y="474744"/>
                      <a:pt x="320611" y="223950"/>
                      <a:pt x="26289" y="11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C53186D5-BEC4-2C4E-8A01-734147F18C9C}"/>
                  </a:ext>
                </a:extLst>
              </p:cNvPr>
              <p:cNvSpPr/>
              <p:nvPr/>
            </p:nvSpPr>
            <p:spPr>
              <a:xfrm>
                <a:off x="9227396" y="4243005"/>
                <a:ext cx="856240" cy="856169"/>
              </a:xfrm>
              <a:custGeom>
                <a:avLst/>
                <a:gdLst>
                  <a:gd name="connsiteX0" fmla="*/ 856240 w 856240"/>
                  <a:gd name="connsiteY0" fmla="*/ 831292 h 856169"/>
                  <a:gd name="connsiteX1" fmla="*/ 44044 w 856240"/>
                  <a:gd name="connsiteY1" fmla="*/ 53861 h 856169"/>
                  <a:gd name="connsiteX2" fmla="*/ 445237 w 856240"/>
                  <a:gd name="connsiteY2" fmla="*/ 125870 h 856169"/>
                  <a:gd name="connsiteX3" fmla="*/ 856240 w 856240"/>
                  <a:gd name="connsiteY3" fmla="*/ 831292 h 856169"/>
                  <a:gd name="connsiteX4" fmla="*/ 829951 w 856240"/>
                  <a:gd name="connsiteY4" fmla="*/ 856057 h 856169"/>
                  <a:gd name="connsiteX5" fmla="*/ 148342 w 856240"/>
                  <a:gd name="connsiteY5" fmla="*/ 538779 h 856169"/>
                  <a:gd name="connsiteX6" fmla="*/ 26803 w 856240"/>
                  <a:gd name="connsiteY6" fmla="*/ 79293 h 856169"/>
                  <a:gd name="connsiteX7" fmla="*/ 829951 w 856240"/>
                  <a:gd name="connsiteY7" fmla="*/ 856057 h 85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40" h="856169">
                    <a:moveTo>
                      <a:pt x="856240" y="831292"/>
                    </a:moveTo>
                    <a:cubicBezTo>
                      <a:pt x="561442" y="603834"/>
                      <a:pt x="268453" y="353137"/>
                      <a:pt x="44044" y="53861"/>
                    </a:cubicBezTo>
                    <a:cubicBezTo>
                      <a:pt x="158344" y="-69964"/>
                      <a:pt x="340747" y="47956"/>
                      <a:pt x="445237" y="125870"/>
                    </a:cubicBezTo>
                    <a:cubicBezTo>
                      <a:pt x="649738" y="294939"/>
                      <a:pt x="830237" y="560877"/>
                      <a:pt x="856240" y="831292"/>
                    </a:cubicBezTo>
                    <a:moveTo>
                      <a:pt x="829951" y="856057"/>
                    </a:moveTo>
                    <a:cubicBezTo>
                      <a:pt x="570586" y="860533"/>
                      <a:pt x="316554" y="731279"/>
                      <a:pt x="148342" y="538779"/>
                    </a:cubicBezTo>
                    <a:cubicBezTo>
                      <a:pt x="53092" y="416192"/>
                      <a:pt x="-49968" y="236074"/>
                      <a:pt x="26803" y="79293"/>
                    </a:cubicBezTo>
                    <a:cubicBezTo>
                      <a:pt x="243402" y="381521"/>
                      <a:pt x="535629" y="632314"/>
                      <a:pt x="829951" y="85605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FEC2CFF4-63C3-7D49-96A4-B11C7AE24C0F}"/>
                  </a:ext>
                </a:extLst>
              </p:cNvPr>
              <p:cNvSpPr/>
              <p:nvPr/>
            </p:nvSpPr>
            <p:spPr>
              <a:xfrm>
                <a:off x="8369155" y="4243005"/>
                <a:ext cx="856279" cy="856264"/>
              </a:xfrm>
              <a:custGeom>
                <a:avLst/>
                <a:gdLst>
                  <a:gd name="connsiteX0" fmla="*/ 856279 w 856279"/>
                  <a:gd name="connsiteY0" fmla="*/ 831292 h 856264"/>
                  <a:gd name="connsiteX1" fmla="*/ 44082 w 856279"/>
                  <a:gd name="connsiteY1" fmla="*/ 53861 h 856264"/>
                  <a:gd name="connsiteX2" fmla="*/ 445275 w 856279"/>
                  <a:gd name="connsiteY2" fmla="*/ 125870 h 856264"/>
                  <a:gd name="connsiteX3" fmla="*/ 856279 w 856279"/>
                  <a:gd name="connsiteY3" fmla="*/ 831292 h 856264"/>
                  <a:gd name="connsiteX4" fmla="*/ 829895 w 856279"/>
                  <a:gd name="connsiteY4" fmla="*/ 856152 h 856264"/>
                  <a:gd name="connsiteX5" fmla="*/ 148381 w 856279"/>
                  <a:gd name="connsiteY5" fmla="*/ 538874 h 856264"/>
                  <a:gd name="connsiteX6" fmla="*/ 26842 w 856279"/>
                  <a:gd name="connsiteY6" fmla="*/ 79293 h 856264"/>
                  <a:gd name="connsiteX7" fmla="*/ 829895 w 856279"/>
                  <a:gd name="connsiteY7" fmla="*/ 856152 h 85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6279" h="856264">
                    <a:moveTo>
                      <a:pt x="856279" y="831292"/>
                    </a:moveTo>
                    <a:cubicBezTo>
                      <a:pt x="561957" y="603834"/>
                      <a:pt x="268396" y="353137"/>
                      <a:pt x="44082" y="53861"/>
                    </a:cubicBezTo>
                    <a:cubicBezTo>
                      <a:pt x="158382" y="-69964"/>
                      <a:pt x="340786" y="47956"/>
                      <a:pt x="445275" y="125870"/>
                    </a:cubicBezTo>
                    <a:cubicBezTo>
                      <a:pt x="649777" y="294939"/>
                      <a:pt x="830181" y="560877"/>
                      <a:pt x="856279" y="831292"/>
                    </a:cubicBezTo>
                    <a:moveTo>
                      <a:pt x="829895" y="856152"/>
                    </a:moveTo>
                    <a:cubicBezTo>
                      <a:pt x="570624" y="860629"/>
                      <a:pt x="316497" y="731374"/>
                      <a:pt x="148381" y="538874"/>
                    </a:cubicBezTo>
                    <a:cubicBezTo>
                      <a:pt x="52845" y="416192"/>
                      <a:pt x="-49929" y="236074"/>
                      <a:pt x="26842" y="79293"/>
                    </a:cubicBezTo>
                    <a:cubicBezTo>
                      <a:pt x="243345" y="381521"/>
                      <a:pt x="535572" y="632314"/>
                      <a:pt x="829895" y="85615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8" name="Graphic 123">
              <a:extLst>
                <a:ext uri="{FF2B5EF4-FFF2-40B4-BE49-F238E27FC236}">
                  <a16:creationId xmlns:a16="http://schemas.microsoft.com/office/drawing/2014/main" id="{3B64DB2E-0856-5241-8B65-CDA1B2FD7F1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889051" y="1150565"/>
              <a:ext cx="1141200" cy="1141200"/>
              <a:chOff x="5238750" y="2571750"/>
              <a:chExt cx="1714500" cy="1714500"/>
            </a:xfrm>
            <a:solidFill>
              <a:schemeClr val="bg2">
                <a:lumMod val="85000"/>
              </a:schemeClr>
            </a:solidFill>
          </p:grpSpPr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3211BFE1-F3B8-DA4B-BBC5-EFD676667C3C}"/>
                  </a:ext>
                </a:extLst>
              </p:cNvPr>
              <p:cNvSpPr/>
              <p:nvPr/>
            </p:nvSpPr>
            <p:spPr>
              <a:xfrm>
                <a:off x="5238750" y="3349847"/>
                <a:ext cx="1714500" cy="547306"/>
              </a:xfrm>
              <a:custGeom>
                <a:avLst/>
                <a:gdLst>
                  <a:gd name="connsiteX0" fmla="*/ 0 w 1714500"/>
                  <a:gd name="connsiteY0" fmla="*/ 0 h 547306"/>
                  <a:gd name="connsiteX1" fmla="*/ 0 w 1714500"/>
                  <a:gd name="connsiteY1" fmla="*/ 255461 h 547306"/>
                  <a:gd name="connsiteX2" fmla="*/ 857250 w 1714500"/>
                  <a:gd name="connsiteY2" fmla="*/ 547306 h 547306"/>
                  <a:gd name="connsiteX3" fmla="*/ 1714500 w 1714500"/>
                  <a:gd name="connsiteY3" fmla="*/ 255461 h 547306"/>
                  <a:gd name="connsiteX4" fmla="*/ 1714500 w 1714500"/>
                  <a:gd name="connsiteY4" fmla="*/ 0 h 547306"/>
                  <a:gd name="connsiteX5" fmla="*/ 857250 w 1714500"/>
                  <a:gd name="connsiteY5" fmla="*/ 318040 h 547306"/>
                  <a:gd name="connsiteX6" fmla="*/ 0 w 1714500"/>
                  <a:gd name="connsiteY6" fmla="*/ 0 h 54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306">
                    <a:moveTo>
                      <a:pt x="0" y="0"/>
                    </a:moveTo>
                    <a:lnTo>
                      <a:pt x="0" y="255461"/>
                    </a:lnTo>
                    <a:cubicBezTo>
                      <a:pt x="251079" y="453580"/>
                      <a:pt x="589121" y="547306"/>
                      <a:pt x="857250" y="547306"/>
                    </a:cubicBezTo>
                    <a:cubicBezTo>
                      <a:pt x="1125379" y="547306"/>
                      <a:pt x="1463421" y="453580"/>
                      <a:pt x="1714500" y="255461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  <a:cubicBezTo>
                      <a:pt x="545211" y="318040"/>
                      <a:pt x="234791" y="198120"/>
                      <a:pt x="0" y="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A133A2F7-570B-DA40-8FE2-880C8AE6D336}"/>
                  </a:ext>
                </a:extLst>
              </p:cNvPr>
              <p:cNvSpPr/>
              <p:nvPr/>
            </p:nvSpPr>
            <p:spPr>
              <a:xfrm>
                <a:off x="5238750" y="2960846"/>
                <a:ext cx="1714500" cy="547306"/>
              </a:xfrm>
              <a:custGeom>
                <a:avLst/>
                <a:gdLst>
                  <a:gd name="connsiteX0" fmla="*/ 857250 w 1714500"/>
                  <a:gd name="connsiteY0" fmla="*/ 318040 h 547306"/>
                  <a:gd name="connsiteX1" fmla="*/ 0 w 1714500"/>
                  <a:gd name="connsiteY1" fmla="*/ 0 h 547306"/>
                  <a:gd name="connsiteX2" fmla="*/ 0 w 1714500"/>
                  <a:gd name="connsiteY2" fmla="*/ 255365 h 547306"/>
                  <a:gd name="connsiteX3" fmla="*/ 857250 w 1714500"/>
                  <a:gd name="connsiteY3" fmla="*/ 547307 h 547306"/>
                  <a:gd name="connsiteX4" fmla="*/ 1714500 w 1714500"/>
                  <a:gd name="connsiteY4" fmla="*/ 255365 h 547306"/>
                  <a:gd name="connsiteX5" fmla="*/ 1714500 w 1714500"/>
                  <a:gd name="connsiteY5" fmla="*/ 0 h 547306"/>
                  <a:gd name="connsiteX6" fmla="*/ 857250 w 1714500"/>
                  <a:gd name="connsiteY6" fmla="*/ 318040 h 547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306">
                    <a:moveTo>
                      <a:pt x="857250" y="318040"/>
                    </a:moveTo>
                    <a:cubicBezTo>
                      <a:pt x="545211" y="318040"/>
                      <a:pt x="234791" y="198120"/>
                      <a:pt x="0" y="0"/>
                    </a:cubicBezTo>
                    <a:lnTo>
                      <a:pt x="0" y="255365"/>
                    </a:lnTo>
                    <a:cubicBezTo>
                      <a:pt x="251079" y="453485"/>
                      <a:pt x="589121" y="547307"/>
                      <a:pt x="857250" y="547307"/>
                    </a:cubicBezTo>
                    <a:cubicBezTo>
                      <a:pt x="1125379" y="547307"/>
                      <a:pt x="1463421" y="453485"/>
                      <a:pt x="1714500" y="255365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 41">
                <a:extLst>
                  <a:ext uri="{FF2B5EF4-FFF2-40B4-BE49-F238E27FC236}">
                    <a16:creationId xmlns:a16="http://schemas.microsoft.com/office/drawing/2014/main" id="{9ED4FE61-9465-114C-992B-7409A6B47E39}"/>
                  </a:ext>
                </a:extLst>
              </p:cNvPr>
              <p:cNvSpPr/>
              <p:nvPr/>
            </p:nvSpPr>
            <p:spPr>
              <a:xfrm>
                <a:off x="5238750" y="3738848"/>
                <a:ext cx="1714500" cy="547401"/>
              </a:xfrm>
              <a:custGeom>
                <a:avLst/>
                <a:gdLst>
                  <a:gd name="connsiteX0" fmla="*/ 1714500 w 1714500"/>
                  <a:gd name="connsiteY0" fmla="*/ 255461 h 547401"/>
                  <a:gd name="connsiteX1" fmla="*/ 1714500 w 1714500"/>
                  <a:gd name="connsiteY1" fmla="*/ 0 h 547401"/>
                  <a:gd name="connsiteX2" fmla="*/ 857250 w 1714500"/>
                  <a:gd name="connsiteY2" fmla="*/ 318135 h 547401"/>
                  <a:gd name="connsiteX3" fmla="*/ 0 w 1714500"/>
                  <a:gd name="connsiteY3" fmla="*/ 95 h 547401"/>
                  <a:gd name="connsiteX4" fmla="*/ 0 w 1714500"/>
                  <a:gd name="connsiteY4" fmla="*/ 255556 h 547401"/>
                  <a:gd name="connsiteX5" fmla="*/ 857250 w 1714500"/>
                  <a:gd name="connsiteY5" fmla="*/ 547402 h 547401"/>
                  <a:gd name="connsiteX6" fmla="*/ 1714500 w 1714500"/>
                  <a:gd name="connsiteY6" fmla="*/ 255461 h 54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401">
                    <a:moveTo>
                      <a:pt x="1714500" y="255461"/>
                    </a:moveTo>
                    <a:lnTo>
                      <a:pt x="1714500" y="0"/>
                    </a:lnTo>
                    <a:cubicBezTo>
                      <a:pt x="1479709" y="198215"/>
                      <a:pt x="1169289" y="318135"/>
                      <a:pt x="857250" y="318135"/>
                    </a:cubicBezTo>
                    <a:cubicBezTo>
                      <a:pt x="545211" y="318135"/>
                      <a:pt x="234791" y="198215"/>
                      <a:pt x="0" y="95"/>
                    </a:cubicBezTo>
                    <a:lnTo>
                      <a:pt x="0" y="255556"/>
                    </a:lnTo>
                    <a:cubicBezTo>
                      <a:pt x="251079" y="453580"/>
                      <a:pt x="589121" y="547402"/>
                      <a:pt x="857250" y="547402"/>
                    </a:cubicBezTo>
                    <a:cubicBezTo>
                      <a:pt x="1125379" y="547402"/>
                      <a:pt x="1463421" y="453580"/>
                      <a:pt x="1714500" y="25546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7" name="Freeform 42">
                <a:extLst>
                  <a:ext uri="{FF2B5EF4-FFF2-40B4-BE49-F238E27FC236}">
                    <a16:creationId xmlns:a16="http://schemas.microsoft.com/office/drawing/2014/main" id="{210B5809-F306-A14E-B254-BDC72E738093}"/>
                  </a:ext>
                </a:extLst>
              </p:cNvPr>
              <p:cNvSpPr/>
              <p:nvPr/>
            </p:nvSpPr>
            <p:spPr>
              <a:xfrm>
                <a:off x="5238750" y="2571750"/>
                <a:ext cx="1714500" cy="547401"/>
              </a:xfrm>
              <a:custGeom>
                <a:avLst/>
                <a:gdLst>
                  <a:gd name="connsiteX0" fmla="*/ 857250 w 1714500"/>
                  <a:gd name="connsiteY0" fmla="*/ 318040 h 547401"/>
                  <a:gd name="connsiteX1" fmla="*/ 0 w 1714500"/>
                  <a:gd name="connsiteY1" fmla="*/ 0 h 547401"/>
                  <a:gd name="connsiteX2" fmla="*/ 0 w 1714500"/>
                  <a:gd name="connsiteY2" fmla="*/ 255461 h 547401"/>
                  <a:gd name="connsiteX3" fmla="*/ 857250 w 1714500"/>
                  <a:gd name="connsiteY3" fmla="*/ 547402 h 547401"/>
                  <a:gd name="connsiteX4" fmla="*/ 1714500 w 1714500"/>
                  <a:gd name="connsiteY4" fmla="*/ 255461 h 547401"/>
                  <a:gd name="connsiteX5" fmla="*/ 1714500 w 1714500"/>
                  <a:gd name="connsiteY5" fmla="*/ 0 h 547401"/>
                  <a:gd name="connsiteX6" fmla="*/ 857250 w 1714500"/>
                  <a:gd name="connsiteY6" fmla="*/ 318040 h 54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14500" h="547401">
                    <a:moveTo>
                      <a:pt x="857250" y="318040"/>
                    </a:moveTo>
                    <a:cubicBezTo>
                      <a:pt x="545211" y="318040"/>
                      <a:pt x="234791" y="198120"/>
                      <a:pt x="0" y="0"/>
                    </a:cubicBezTo>
                    <a:lnTo>
                      <a:pt x="0" y="255461"/>
                    </a:lnTo>
                    <a:cubicBezTo>
                      <a:pt x="251079" y="453485"/>
                      <a:pt x="589121" y="547402"/>
                      <a:pt x="857250" y="547402"/>
                    </a:cubicBezTo>
                    <a:cubicBezTo>
                      <a:pt x="1125379" y="547402"/>
                      <a:pt x="1463421" y="453485"/>
                      <a:pt x="1714500" y="255461"/>
                    </a:cubicBezTo>
                    <a:lnTo>
                      <a:pt x="1714500" y="0"/>
                    </a:lnTo>
                    <a:cubicBezTo>
                      <a:pt x="1479709" y="198120"/>
                      <a:pt x="1169289" y="318040"/>
                      <a:pt x="857250" y="318040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29" name="Graphic 127">
              <a:extLst>
                <a:ext uri="{FF2B5EF4-FFF2-40B4-BE49-F238E27FC236}">
                  <a16:creationId xmlns:a16="http://schemas.microsoft.com/office/drawing/2014/main" id="{2D64B8F9-5010-9142-BE87-05A1A1D3EF1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11052889" y="1145488"/>
              <a:ext cx="1137022" cy="1141200"/>
              <a:chOff x="8255665" y="650934"/>
              <a:chExt cx="1714500" cy="1714254"/>
            </a:xfrm>
            <a:solidFill>
              <a:schemeClr val="bg2">
                <a:lumMod val="85000"/>
              </a:schemeClr>
            </a:solidFill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D265C8BA-9827-334D-B0E8-27C9E342AA7D}"/>
                  </a:ext>
                </a:extLst>
              </p:cNvPr>
              <p:cNvSpPr/>
              <p:nvPr/>
            </p:nvSpPr>
            <p:spPr>
              <a:xfrm>
                <a:off x="8482611" y="650934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666 h 497149"/>
                  <a:gd name="connsiteX1" fmla="*/ 548579 w 1487553"/>
                  <a:gd name="connsiteY1" fmla="*/ 212666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7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666"/>
                    </a:moveTo>
                    <a:lnTo>
                      <a:pt x="548579" y="212666"/>
                    </a:lnTo>
                    <a:cubicBezTo>
                      <a:pt x="513432" y="212666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7"/>
                    </a:cubicBezTo>
                    <a:cubicBezTo>
                      <a:pt x="494954" y="296676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138CB00-A186-BB41-A9F1-F03F909C6BEF}"/>
                  </a:ext>
                </a:extLst>
              </p:cNvPr>
              <p:cNvSpPr/>
              <p:nvPr/>
            </p:nvSpPr>
            <p:spPr>
              <a:xfrm>
                <a:off x="8482611" y="1462560"/>
                <a:ext cx="1487553" cy="497149"/>
              </a:xfrm>
              <a:custGeom>
                <a:avLst/>
                <a:gdLst>
                  <a:gd name="connsiteX0" fmla="*/ 1487554 w 1487553"/>
                  <a:gd name="connsiteY0" fmla="*/ 212761 h 497149"/>
                  <a:gd name="connsiteX1" fmla="*/ 548579 w 1487553"/>
                  <a:gd name="connsiteY1" fmla="*/ 212761 h 497149"/>
                  <a:gd name="connsiteX2" fmla="*/ 483524 w 1487553"/>
                  <a:gd name="connsiteY2" fmla="*/ 167612 h 497149"/>
                  <a:gd name="connsiteX3" fmla="*/ 167612 w 1487553"/>
                  <a:gd name="connsiteY3" fmla="*/ 13626 h 497149"/>
                  <a:gd name="connsiteX4" fmla="*/ 13626 w 1487553"/>
                  <a:gd name="connsiteY4" fmla="*/ 329537 h 497149"/>
                  <a:gd name="connsiteX5" fmla="*/ 329537 w 1487553"/>
                  <a:gd name="connsiteY5" fmla="*/ 483524 h 497149"/>
                  <a:gd name="connsiteX6" fmla="*/ 483524 w 1487553"/>
                  <a:gd name="connsiteY6" fmla="*/ 329538 h 497149"/>
                  <a:gd name="connsiteX7" fmla="*/ 548579 w 1487553"/>
                  <a:gd name="connsiteY7" fmla="*/ 284484 h 497149"/>
                  <a:gd name="connsiteX8" fmla="*/ 1487554 w 1487553"/>
                  <a:gd name="connsiteY8" fmla="*/ 284484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1487554" y="212761"/>
                    </a:moveTo>
                    <a:lnTo>
                      <a:pt x="548579" y="212761"/>
                    </a:lnTo>
                    <a:cubicBezTo>
                      <a:pt x="513432" y="212761"/>
                      <a:pt x="494954" y="200474"/>
                      <a:pt x="483524" y="167612"/>
                    </a:cubicBezTo>
                    <a:cubicBezTo>
                      <a:pt x="438809" y="37854"/>
                      <a:pt x="297371" y="-31088"/>
                      <a:pt x="167612" y="13626"/>
                    </a:cubicBezTo>
                    <a:cubicBezTo>
                      <a:pt x="37854" y="58341"/>
                      <a:pt x="-31088" y="199779"/>
                      <a:pt x="13626" y="329537"/>
                    </a:cubicBezTo>
                    <a:cubicBezTo>
                      <a:pt x="58340" y="459296"/>
                      <a:pt x="199779" y="528238"/>
                      <a:pt x="329537" y="483524"/>
                    </a:cubicBezTo>
                    <a:cubicBezTo>
                      <a:pt x="401821" y="458615"/>
                      <a:pt x="458615" y="401821"/>
                      <a:pt x="483524" y="329538"/>
                    </a:cubicBezTo>
                    <a:cubicBezTo>
                      <a:pt x="494954" y="296771"/>
                      <a:pt x="513432" y="284484"/>
                      <a:pt x="548579" y="284484"/>
                    </a:cubicBezTo>
                    <a:lnTo>
                      <a:pt x="1487554" y="2844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0F831144-83F3-CF44-8FAF-E8A34C8BA5E1}"/>
                  </a:ext>
                </a:extLst>
              </p:cNvPr>
              <p:cNvSpPr/>
              <p:nvPr/>
            </p:nvSpPr>
            <p:spPr>
              <a:xfrm>
                <a:off x="8255665" y="1868039"/>
                <a:ext cx="1487553" cy="497149"/>
              </a:xfrm>
              <a:custGeom>
                <a:avLst/>
                <a:gdLst>
                  <a:gd name="connsiteX0" fmla="*/ 0 w 1487553"/>
                  <a:gd name="connsiteY0" fmla="*/ 284484 h 497149"/>
                  <a:gd name="connsiteX1" fmla="*/ 938975 w 1487553"/>
                  <a:gd name="connsiteY1" fmla="*/ 284484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484"/>
                    </a:moveTo>
                    <a:lnTo>
                      <a:pt x="938975" y="284484"/>
                    </a:lnTo>
                    <a:cubicBezTo>
                      <a:pt x="974122" y="284484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474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F7C0ACA-65C1-9248-91CC-E8C703243AF7}"/>
                  </a:ext>
                </a:extLst>
              </p:cNvPr>
              <p:cNvSpPr/>
              <p:nvPr/>
            </p:nvSpPr>
            <p:spPr>
              <a:xfrm>
                <a:off x="8255665" y="1056414"/>
                <a:ext cx="1487553" cy="497149"/>
              </a:xfrm>
              <a:custGeom>
                <a:avLst/>
                <a:gdLst>
                  <a:gd name="connsiteX0" fmla="*/ 0 w 1487553"/>
                  <a:gd name="connsiteY0" fmla="*/ 284389 h 497149"/>
                  <a:gd name="connsiteX1" fmla="*/ 938975 w 1487553"/>
                  <a:gd name="connsiteY1" fmla="*/ 284389 h 497149"/>
                  <a:gd name="connsiteX2" fmla="*/ 1004030 w 1487553"/>
                  <a:gd name="connsiteY2" fmla="*/ 329537 h 497149"/>
                  <a:gd name="connsiteX3" fmla="*/ 1319942 w 1487553"/>
                  <a:gd name="connsiteY3" fmla="*/ 483524 h 497149"/>
                  <a:gd name="connsiteX4" fmla="*/ 1473928 w 1487553"/>
                  <a:gd name="connsiteY4" fmla="*/ 167612 h 497149"/>
                  <a:gd name="connsiteX5" fmla="*/ 1158017 w 1487553"/>
                  <a:gd name="connsiteY5" fmla="*/ 13626 h 497149"/>
                  <a:gd name="connsiteX6" fmla="*/ 1004030 w 1487553"/>
                  <a:gd name="connsiteY6" fmla="*/ 167612 h 497149"/>
                  <a:gd name="connsiteX7" fmla="*/ 938975 w 1487553"/>
                  <a:gd name="connsiteY7" fmla="*/ 212666 h 497149"/>
                  <a:gd name="connsiteX8" fmla="*/ 0 w 1487553"/>
                  <a:gd name="connsiteY8" fmla="*/ 212666 h 497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7553" h="497149">
                    <a:moveTo>
                      <a:pt x="0" y="284389"/>
                    </a:moveTo>
                    <a:lnTo>
                      <a:pt x="938975" y="284389"/>
                    </a:lnTo>
                    <a:cubicBezTo>
                      <a:pt x="974122" y="284389"/>
                      <a:pt x="992600" y="296676"/>
                      <a:pt x="1004030" y="329537"/>
                    </a:cubicBezTo>
                    <a:cubicBezTo>
                      <a:pt x="1048745" y="459296"/>
                      <a:pt x="1190183" y="528238"/>
                      <a:pt x="1319942" y="483524"/>
                    </a:cubicBezTo>
                    <a:cubicBezTo>
                      <a:pt x="1449700" y="438809"/>
                      <a:pt x="1518642" y="297371"/>
                      <a:pt x="1473928" y="167612"/>
                    </a:cubicBezTo>
                    <a:cubicBezTo>
                      <a:pt x="1429213" y="37854"/>
                      <a:pt x="1287775" y="-31088"/>
                      <a:pt x="1158017" y="13626"/>
                    </a:cubicBezTo>
                    <a:cubicBezTo>
                      <a:pt x="1085733" y="38535"/>
                      <a:pt x="1028939" y="95329"/>
                      <a:pt x="1004030" y="167612"/>
                    </a:cubicBezTo>
                    <a:cubicBezTo>
                      <a:pt x="992600" y="200378"/>
                      <a:pt x="974122" y="212666"/>
                      <a:pt x="938975" y="212666"/>
                    </a:cubicBezTo>
                    <a:lnTo>
                      <a:pt x="0" y="212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8787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810242"/>
            <a:ext cx="9563099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08100" y="2285999"/>
            <a:ext cx="9563099" cy="4023321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14" name="Graphic 127">
            <a:extLst>
              <a:ext uri="{FF2B5EF4-FFF2-40B4-BE49-F238E27FC236}">
                <a16:creationId xmlns:a16="http://schemas.microsoft.com/office/drawing/2014/main" id="{C6457AB4-9E57-A742-AD50-3FB1E68827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15" name="Freeform 29">
              <a:extLst>
                <a:ext uri="{FF2B5EF4-FFF2-40B4-BE49-F238E27FC236}">
                  <a16:creationId xmlns:a16="http://schemas.microsoft.com/office/drawing/2014/main" id="{3F13FF93-A168-A247-9242-DC694C3873CB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" name="Freeform 30">
              <a:extLst>
                <a:ext uri="{FF2B5EF4-FFF2-40B4-BE49-F238E27FC236}">
                  <a16:creationId xmlns:a16="http://schemas.microsoft.com/office/drawing/2014/main" id="{8CBE840E-D668-C341-8266-E493EF5DAAAD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" name="Freeform 31">
              <a:extLst>
                <a:ext uri="{FF2B5EF4-FFF2-40B4-BE49-F238E27FC236}">
                  <a16:creationId xmlns:a16="http://schemas.microsoft.com/office/drawing/2014/main" id="{0986E201-32A0-1044-B878-2FB7FA9547E8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" name="Freeform 32">
              <a:extLst>
                <a:ext uri="{FF2B5EF4-FFF2-40B4-BE49-F238E27FC236}">
                  <a16:creationId xmlns:a16="http://schemas.microsoft.com/office/drawing/2014/main" id="{02EB0216-C140-9345-92A1-B47561A95845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19" name="Graphic 125">
            <a:extLst>
              <a:ext uri="{FF2B5EF4-FFF2-40B4-BE49-F238E27FC236}">
                <a16:creationId xmlns:a16="http://schemas.microsoft.com/office/drawing/2014/main" id="{9426C511-D121-8549-9422-A73006D9B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20" name="Freeform 34">
              <a:extLst>
                <a:ext uri="{FF2B5EF4-FFF2-40B4-BE49-F238E27FC236}">
                  <a16:creationId xmlns:a16="http://schemas.microsoft.com/office/drawing/2014/main" id="{7B7A3066-F55D-A740-ABDB-BA27D77C47E9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Freeform 35">
              <a:extLst>
                <a:ext uri="{FF2B5EF4-FFF2-40B4-BE49-F238E27FC236}">
                  <a16:creationId xmlns:a16="http://schemas.microsoft.com/office/drawing/2014/main" id="{7552FBD9-F8A5-3442-BA3A-82D9EEBCF573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" name="Freeform 36">
              <a:extLst>
                <a:ext uri="{FF2B5EF4-FFF2-40B4-BE49-F238E27FC236}">
                  <a16:creationId xmlns:a16="http://schemas.microsoft.com/office/drawing/2014/main" id="{32A009B5-0E41-4D47-9E78-F8FC73126EA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Freeform 37">
              <a:extLst>
                <a:ext uri="{FF2B5EF4-FFF2-40B4-BE49-F238E27FC236}">
                  <a16:creationId xmlns:a16="http://schemas.microsoft.com/office/drawing/2014/main" id="{97E2AC67-335C-164B-B585-CE3D82759CBB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1205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- Sub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099" y="564794"/>
            <a:ext cx="9166225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CE26D-10C4-6A42-8D2F-57955CC6B7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30671" y="1719140"/>
            <a:ext cx="9143653" cy="1127369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 spc="-120" baseline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4B0C4-172A-5740-A9F5-61CE617FE12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0" y="3159599"/>
            <a:ext cx="9166224" cy="1407639"/>
          </a:xfrm>
        </p:spPr>
        <p:txBody>
          <a:bodyPr numCol="2" anchor="t">
            <a:normAutofit/>
          </a:bodyPr>
          <a:lstStyle>
            <a:lvl1pPr marL="0" indent="0">
              <a:buSzPct val="100000"/>
              <a:buNone/>
              <a:tabLst/>
              <a:defRPr sz="1600">
                <a:latin typeface="National 2" panose="02000003000000000000" pitchFamily="50" charset="0"/>
              </a:defRPr>
            </a:lvl1pPr>
          </a:lstStyle>
          <a:p>
            <a:pPr lvl="0"/>
            <a:r>
              <a:rPr lang="en-GB" dirty="0"/>
              <a:t>Click to edit bullet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40BC77-DF99-5741-B129-900EEFAA09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8100" y="4562476"/>
            <a:ext cx="9166224" cy="1147762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grpSp>
        <p:nvGrpSpPr>
          <p:cNvPr id="102" name="Graphic 127">
            <a:extLst>
              <a:ext uri="{FF2B5EF4-FFF2-40B4-BE49-F238E27FC236}">
                <a16:creationId xmlns:a16="http://schemas.microsoft.com/office/drawing/2014/main" id="{CB08B11E-7B23-CB44-866A-F89E619C8E5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4978" y="0"/>
            <a:ext cx="1137022" cy="1141200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0A98F614-2697-204E-A4BB-AA02A9045A19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5C0EE96A-7DFA-1B45-B039-F21A73F3E73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B06B90A9-D64C-9649-A8F7-3B6EFAFF77B7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09CE5B14-FCCB-704B-BE1A-DCE53DDF78F3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07" name="Graphic 125">
            <a:extLst>
              <a:ext uri="{FF2B5EF4-FFF2-40B4-BE49-F238E27FC236}">
                <a16:creationId xmlns:a16="http://schemas.microsoft.com/office/drawing/2014/main" id="{6756E8AC-708F-6D4F-9A88-A475C33B6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950" y="1155500"/>
            <a:ext cx="1141050" cy="1141200"/>
            <a:chOff x="8369137" y="3384544"/>
            <a:chExt cx="1714500" cy="1714725"/>
          </a:xfrm>
          <a:solidFill>
            <a:schemeClr val="bg2">
              <a:lumMod val="85000"/>
            </a:schemeClr>
          </a:solidFill>
        </p:grpSpPr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31E4719C-56AE-4B44-ACF7-649D52DECFD1}"/>
                </a:ext>
              </a:extLst>
            </p:cNvPr>
            <p:cNvSpPr/>
            <p:nvPr/>
          </p:nvSpPr>
          <p:spPr>
            <a:xfrm>
              <a:off x="8369137" y="3384548"/>
              <a:ext cx="856240" cy="856259"/>
            </a:xfrm>
            <a:custGeom>
              <a:avLst/>
              <a:gdLst>
                <a:gd name="connsiteX0" fmla="*/ 0 w 856240"/>
                <a:gd name="connsiteY0" fmla="*/ 24968 h 856259"/>
                <a:gd name="connsiteX1" fmla="*/ 812197 w 856240"/>
                <a:gd name="connsiteY1" fmla="*/ 802399 h 856259"/>
                <a:gd name="connsiteX2" fmla="*/ 411004 w 856240"/>
                <a:gd name="connsiteY2" fmla="*/ 730390 h 856259"/>
                <a:gd name="connsiteX3" fmla="*/ 0 w 856240"/>
                <a:gd name="connsiteY3" fmla="*/ 24968 h 856259"/>
                <a:gd name="connsiteX4" fmla="*/ 26289 w 856240"/>
                <a:gd name="connsiteY4" fmla="*/ 108 h 856259"/>
                <a:gd name="connsiteX5" fmla="*/ 707898 w 856240"/>
                <a:gd name="connsiteY5" fmla="*/ 317481 h 856259"/>
                <a:gd name="connsiteX6" fmla="*/ 829437 w 856240"/>
                <a:gd name="connsiteY6" fmla="*/ 776967 h 856259"/>
                <a:gd name="connsiteX7" fmla="*/ 26289 w 856240"/>
                <a:gd name="connsiteY7" fmla="*/ 108 h 85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259">
                  <a:moveTo>
                    <a:pt x="0" y="24968"/>
                  </a:moveTo>
                  <a:cubicBezTo>
                    <a:pt x="295275" y="252425"/>
                    <a:pt x="587788" y="503219"/>
                    <a:pt x="812197" y="802399"/>
                  </a:cubicBezTo>
                  <a:cubicBezTo>
                    <a:pt x="697897" y="926224"/>
                    <a:pt x="515493" y="808304"/>
                    <a:pt x="411004" y="730390"/>
                  </a:cubicBezTo>
                  <a:cubicBezTo>
                    <a:pt x="206502" y="561321"/>
                    <a:pt x="26003" y="295383"/>
                    <a:pt x="0" y="24968"/>
                  </a:cubicBezTo>
                  <a:moveTo>
                    <a:pt x="26289" y="108"/>
                  </a:moveTo>
                  <a:cubicBezTo>
                    <a:pt x="285750" y="-4273"/>
                    <a:pt x="539687" y="124981"/>
                    <a:pt x="707898" y="317481"/>
                  </a:cubicBezTo>
                  <a:cubicBezTo>
                    <a:pt x="803148" y="440068"/>
                    <a:pt x="906209" y="620186"/>
                    <a:pt x="829437" y="776967"/>
                  </a:cubicBezTo>
                  <a:cubicBezTo>
                    <a:pt x="612838" y="474739"/>
                    <a:pt x="320612" y="223946"/>
                    <a:pt x="26289" y="10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B5BE5068-E257-8A43-B672-F11E27534E30}"/>
                </a:ext>
              </a:extLst>
            </p:cNvPr>
            <p:cNvSpPr/>
            <p:nvPr/>
          </p:nvSpPr>
          <p:spPr>
            <a:xfrm>
              <a:off x="9227434" y="3384544"/>
              <a:ext cx="856145" cy="856264"/>
            </a:xfrm>
            <a:custGeom>
              <a:avLst/>
              <a:gdLst>
                <a:gd name="connsiteX0" fmla="*/ 0 w 856145"/>
                <a:gd name="connsiteY0" fmla="*/ 24973 h 856264"/>
                <a:gd name="connsiteX1" fmla="*/ 812101 w 856145"/>
                <a:gd name="connsiteY1" fmla="*/ 802404 h 856264"/>
                <a:gd name="connsiteX2" fmla="*/ 411004 w 856145"/>
                <a:gd name="connsiteY2" fmla="*/ 730394 h 856264"/>
                <a:gd name="connsiteX3" fmla="*/ 0 w 856145"/>
                <a:gd name="connsiteY3" fmla="*/ 24973 h 856264"/>
                <a:gd name="connsiteX4" fmla="*/ 26289 w 856145"/>
                <a:gd name="connsiteY4" fmla="*/ 113 h 856264"/>
                <a:gd name="connsiteX5" fmla="*/ 707803 w 856145"/>
                <a:gd name="connsiteY5" fmla="*/ 317391 h 856264"/>
                <a:gd name="connsiteX6" fmla="*/ 829342 w 856145"/>
                <a:gd name="connsiteY6" fmla="*/ 776877 h 856264"/>
                <a:gd name="connsiteX7" fmla="*/ 26289 w 856145"/>
                <a:gd name="connsiteY7" fmla="*/ 113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145" h="856264">
                  <a:moveTo>
                    <a:pt x="0" y="24973"/>
                  </a:moveTo>
                  <a:cubicBezTo>
                    <a:pt x="294704" y="252430"/>
                    <a:pt x="587788" y="503223"/>
                    <a:pt x="812101" y="802404"/>
                  </a:cubicBezTo>
                  <a:cubicBezTo>
                    <a:pt x="697801" y="926229"/>
                    <a:pt x="515398" y="808309"/>
                    <a:pt x="411004" y="730394"/>
                  </a:cubicBezTo>
                  <a:cubicBezTo>
                    <a:pt x="206407" y="561326"/>
                    <a:pt x="26003" y="295388"/>
                    <a:pt x="0" y="24973"/>
                  </a:cubicBezTo>
                  <a:moveTo>
                    <a:pt x="26289" y="113"/>
                  </a:moveTo>
                  <a:cubicBezTo>
                    <a:pt x="285559" y="-4364"/>
                    <a:pt x="539687" y="124890"/>
                    <a:pt x="707803" y="317391"/>
                  </a:cubicBezTo>
                  <a:cubicBezTo>
                    <a:pt x="803053" y="439977"/>
                    <a:pt x="906113" y="620095"/>
                    <a:pt x="829342" y="776877"/>
                  </a:cubicBezTo>
                  <a:cubicBezTo>
                    <a:pt x="612838" y="474744"/>
                    <a:pt x="320611" y="223950"/>
                    <a:pt x="26289" y="1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F5878932-D9FD-CF40-AC1A-CFEC3DD05B79}"/>
                </a:ext>
              </a:extLst>
            </p:cNvPr>
            <p:cNvSpPr/>
            <p:nvPr/>
          </p:nvSpPr>
          <p:spPr>
            <a:xfrm>
              <a:off x="9227396" y="4243005"/>
              <a:ext cx="856240" cy="856169"/>
            </a:xfrm>
            <a:custGeom>
              <a:avLst/>
              <a:gdLst>
                <a:gd name="connsiteX0" fmla="*/ 856240 w 856240"/>
                <a:gd name="connsiteY0" fmla="*/ 831292 h 856169"/>
                <a:gd name="connsiteX1" fmla="*/ 44044 w 856240"/>
                <a:gd name="connsiteY1" fmla="*/ 53861 h 856169"/>
                <a:gd name="connsiteX2" fmla="*/ 445237 w 856240"/>
                <a:gd name="connsiteY2" fmla="*/ 125870 h 856169"/>
                <a:gd name="connsiteX3" fmla="*/ 856240 w 856240"/>
                <a:gd name="connsiteY3" fmla="*/ 831292 h 856169"/>
                <a:gd name="connsiteX4" fmla="*/ 829951 w 856240"/>
                <a:gd name="connsiteY4" fmla="*/ 856057 h 856169"/>
                <a:gd name="connsiteX5" fmla="*/ 148342 w 856240"/>
                <a:gd name="connsiteY5" fmla="*/ 538779 h 856169"/>
                <a:gd name="connsiteX6" fmla="*/ 26803 w 856240"/>
                <a:gd name="connsiteY6" fmla="*/ 79293 h 856169"/>
                <a:gd name="connsiteX7" fmla="*/ 829951 w 856240"/>
                <a:gd name="connsiteY7" fmla="*/ 856057 h 85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40" h="856169">
                  <a:moveTo>
                    <a:pt x="856240" y="831292"/>
                  </a:moveTo>
                  <a:cubicBezTo>
                    <a:pt x="561442" y="603834"/>
                    <a:pt x="268453" y="353137"/>
                    <a:pt x="44044" y="53861"/>
                  </a:cubicBezTo>
                  <a:cubicBezTo>
                    <a:pt x="158344" y="-69964"/>
                    <a:pt x="340747" y="47956"/>
                    <a:pt x="445237" y="125870"/>
                  </a:cubicBezTo>
                  <a:cubicBezTo>
                    <a:pt x="649738" y="294939"/>
                    <a:pt x="830237" y="560877"/>
                    <a:pt x="856240" y="831292"/>
                  </a:cubicBezTo>
                  <a:moveTo>
                    <a:pt x="829951" y="856057"/>
                  </a:moveTo>
                  <a:cubicBezTo>
                    <a:pt x="570586" y="860533"/>
                    <a:pt x="316554" y="731279"/>
                    <a:pt x="148342" y="538779"/>
                  </a:cubicBezTo>
                  <a:cubicBezTo>
                    <a:pt x="53092" y="416192"/>
                    <a:pt x="-49968" y="236074"/>
                    <a:pt x="26803" y="79293"/>
                  </a:cubicBezTo>
                  <a:cubicBezTo>
                    <a:pt x="243402" y="381521"/>
                    <a:pt x="535629" y="632314"/>
                    <a:pt x="829951" y="856057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B4245E9-6F7F-284C-B670-A1E6AF4F58BD}"/>
                </a:ext>
              </a:extLst>
            </p:cNvPr>
            <p:cNvSpPr/>
            <p:nvPr/>
          </p:nvSpPr>
          <p:spPr>
            <a:xfrm>
              <a:off x="8369155" y="4243005"/>
              <a:ext cx="856279" cy="856264"/>
            </a:xfrm>
            <a:custGeom>
              <a:avLst/>
              <a:gdLst>
                <a:gd name="connsiteX0" fmla="*/ 856279 w 856279"/>
                <a:gd name="connsiteY0" fmla="*/ 831292 h 856264"/>
                <a:gd name="connsiteX1" fmla="*/ 44082 w 856279"/>
                <a:gd name="connsiteY1" fmla="*/ 53861 h 856264"/>
                <a:gd name="connsiteX2" fmla="*/ 445275 w 856279"/>
                <a:gd name="connsiteY2" fmla="*/ 125870 h 856264"/>
                <a:gd name="connsiteX3" fmla="*/ 856279 w 856279"/>
                <a:gd name="connsiteY3" fmla="*/ 831292 h 856264"/>
                <a:gd name="connsiteX4" fmla="*/ 829895 w 856279"/>
                <a:gd name="connsiteY4" fmla="*/ 856152 h 856264"/>
                <a:gd name="connsiteX5" fmla="*/ 148381 w 856279"/>
                <a:gd name="connsiteY5" fmla="*/ 538874 h 856264"/>
                <a:gd name="connsiteX6" fmla="*/ 26842 w 856279"/>
                <a:gd name="connsiteY6" fmla="*/ 79293 h 856264"/>
                <a:gd name="connsiteX7" fmla="*/ 829895 w 856279"/>
                <a:gd name="connsiteY7" fmla="*/ 856152 h 8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6279" h="856264">
                  <a:moveTo>
                    <a:pt x="856279" y="831292"/>
                  </a:moveTo>
                  <a:cubicBezTo>
                    <a:pt x="561957" y="603834"/>
                    <a:pt x="268396" y="353137"/>
                    <a:pt x="44082" y="53861"/>
                  </a:cubicBezTo>
                  <a:cubicBezTo>
                    <a:pt x="158382" y="-69964"/>
                    <a:pt x="340786" y="47956"/>
                    <a:pt x="445275" y="125870"/>
                  </a:cubicBezTo>
                  <a:cubicBezTo>
                    <a:pt x="649777" y="294939"/>
                    <a:pt x="830181" y="560877"/>
                    <a:pt x="856279" y="831292"/>
                  </a:cubicBezTo>
                  <a:moveTo>
                    <a:pt x="829895" y="856152"/>
                  </a:moveTo>
                  <a:cubicBezTo>
                    <a:pt x="570624" y="860629"/>
                    <a:pt x="316497" y="731374"/>
                    <a:pt x="148381" y="538874"/>
                  </a:cubicBezTo>
                  <a:cubicBezTo>
                    <a:pt x="52845" y="416192"/>
                    <a:pt x="-49929" y="236074"/>
                    <a:pt x="26842" y="79293"/>
                  </a:cubicBezTo>
                  <a:cubicBezTo>
                    <a:pt x="243345" y="381521"/>
                    <a:pt x="535572" y="632314"/>
                    <a:pt x="829895" y="85615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  <p:grpSp>
        <p:nvGrpSpPr>
          <p:cNvPr id="112" name="Graphic 123">
            <a:extLst>
              <a:ext uri="{FF2B5EF4-FFF2-40B4-BE49-F238E27FC236}">
                <a16:creationId xmlns:a16="http://schemas.microsoft.com/office/drawing/2014/main" id="{47247287-0D34-7C49-BFD9-5EDC3F9865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50800" y="2277389"/>
            <a:ext cx="1141200" cy="1141200"/>
            <a:chOff x="5238750" y="2571750"/>
            <a:chExt cx="1714500" cy="1714500"/>
          </a:xfrm>
          <a:solidFill>
            <a:schemeClr val="bg2">
              <a:lumMod val="85000"/>
            </a:schemeClr>
          </a:solidFill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91E0E0C-E1B3-4441-9F85-2B3269C0A5A7}"/>
                </a:ext>
              </a:extLst>
            </p:cNvPr>
            <p:cNvSpPr/>
            <p:nvPr/>
          </p:nvSpPr>
          <p:spPr>
            <a:xfrm>
              <a:off x="5238750" y="3349847"/>
              <a:ext cx="1714500" cy="547306"/>
            </a:xfrm>
            <a:custGeom>
              <a:avLst/>
              <a:gdLst>
                <a:gd name="connsiteX0" fmla="*/ 0 w 1714500"/>
                <a:gd name="connsiteY0" fmla="*/ 0 h 547306"/>
                <a:gd name="connsiteX1" fmla="*/ 0 w 1714500"/>
                <a:gd name="connsiteY1" fmla="*/ 255461 h 547306"/>
                <a:gd name="connsiteX2" fmla="*/ 857250 w 1714500"/>
                <a:gd name="connsiteY2" fmla="*/ 547306 h 547306"/>
                <a:gd name="connsiteX3" fmla="*/ 1714500 w 1714500"/>
                <a:gd name="connsiteY3" fmla="*/ 255461 h 547306"/>
                <a:gd name="connsiteX4" fmla="*/ 1714500 w 1714500"/>
                <a:gd name="connsiteY4" fmla="*/ 0 h 547306"/>
                <a:gd name="connsiteX5" fmla="*/ 857250 w 1714500"/>
                <a:gd name="connsiteY5" fmla="*/ 318040 h 547306"/>
                <a:gd name="connsiteX6" fmla="*/ 0 w 1714500"/>
                <a:gd name="connsiteY6" fmla="*/ 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0" y="0"/>
                  </a:moveTo>
                  <a:lnTo>
                    <a:pt x="0" y="255461"/>
                  </a:lnTo>
                  <a:cubicBezTo>
                    <a:pt x="251079" y="453580"/>
                    <a:pt x="589121" y="547306"/>
                    <a:pt x="857250" y="547306"/>
                  </a:cubicBezTo>
                  <a:cubicBezTo>
                    <a:pt x="1125379" y="547306"/>
                    <a:pt x="1463421" y="453580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  <a:cubicBezTo>
                    <a:pt x="545211" y="318040"/>
                    <a:pt x="234791" y="198120"/>
                    <a:pt x="0" y="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2295403A-B649-8F41-92CD-A3570A5C1638}"/>
                </a:ext>
              </a:extLst>
            </p:cNvPr>
            <p:cNvSpPr/>
            <p:nvPr/>
          </p:nvSpPr>
          <p:spPr>
            <a:xfrm>
              <a:off x="5238750" y="2960846"/>
              <a:ext cx="1714500" cy="547306"/>
            </a:xfrm>
            <a:custGeom>
              <a:avLst/>
              <a:gdLst>
                <a:gd name="connsiteX0" fmla="*/ 857250 w 1714500"/>
                <a:gd name="connsiteY0" fmla="*/ 318040 h 547306"/>
                <a:gd name="connsiteX1" fmla="*/ 0 w 1714500"/>
                <a:gd name="connsiteY1" fmla="*/ 0 h 547306"/>
                <a:gd name="connsiteX2" fmla="*/ 0 w 1714500"/>
                <a:gd name="connsiteY2" fmla="*/ 255365 h 547306"/>
                <a:gd name="connsiteX3" fmla="*/ 857250 w 1714500"/>
                <a:gd name="connsiteY3" fmla="*/ 547307 h 547306"/>
                <a:gd name="connsiteX4" fmla="*/ 1714500 w 1714500"/>
                <a:gd name="connsiteY4" fmla="*/ 255365 h 547306"/>
                <a:gd name="connsiteX5" fmla="*/ 1714500 w 1714500"/>
                <a:gd name="connsiteY5" fmla="*/ 0 h 547306"/>
                <a:gd name="connsiteX6" fmla="*/ 857250 w 1714500"/>
                <a:gd name="connsiteY6" fmla="*/ 318040 h 54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306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365"/>
                  </a:lnTo>
                  <a:cubicBezTo>
                    <a:pt x="251079" y="453485"/>
                    <a:pt x="589121" y="547307"/>
                    <a:pt x="857250" y="547307"/>
                  </a:cubicBezTo>
                  <a:cubicBezTo>
                    <a:pt x="1125379" y="547307"/>
                    <a:pt x="1463421" y="453485"/>
                    <a:pt x="1714500" y="255365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A105EA21-6A52-E043-A999-DA7D43CDC4CD}"/>
                </a:ext>
              </a:extLst>
            </p:cNvPr>
            <p:cNvSpPr/>
            <p:nvPr/>
          </p:nvSpPr>
          <p:spPr>
            <a:xfrm>
              <a:off x="5238750" y="3738848"/>
              <a:ext cx="1714500" cy="547401"/>
            </a:xfrm>
            <a:custGeom>
              <a:avLst/>
              <a:gdLst>
                <a:gd name="connsiteX0" fmla="*/ 1714500 w 1714500"/>
                <a:gd name="connsiteY0" fmla="*/ 255461 h 547401"/>
                <a:gd name="connsiteX1" fmla="*/ 1714500 w 1714500"/>
                <a:gd name="connsiteY1" fmla="*/ 0 h 547401"/>
                <a:gd name="connsiteX2" fmla="*/ 857250 w 1714500"/>
                <a:gd name="connsiteY2" fmla="*/ 318135 h 547401"/>
                <a:gd name="connsiteX3" fmla="*/ 0 w 1714500"/>
                <a:gd name="connsiteY3" fmla="*/ 95 h 547401"/>
                <a:gd name="connsiteX4" fmla="*/ 0 w 1714500"/>
                <a:gd name="connsiteY4" fmla="*/ 255556 h 547401"/>
                <a:gd name="connsiteX5" fmla="*/ 857250 w 1714500"/>
                <a:gd name="connsiteY5" fmla="*/ 547402 h 547401"/>
                <a:gd name="connsiteX6" fmla="*/ 1714500 w 1714500"/>
                <a:gd name="connsiteY6" fmla="*/ 255461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1714500" y="255461"/>
                  </a:moveTo>
                  <a:lnTo>
                    <a:pt x="1714500" y="0"/>
                  </a:lnTo>
                  <a:cubicBezTo>
                    <a:pt x="1479709" y="198215"/>
                    <a:pt x="1169289" y="318135"/>
                    <a:pt x="857250" y="318135"/>
                  </a:cubicBezTo>
                  <a:cubicBezTo>
                    <a:pt x="545211" y="318135"/>
                    <a:pt x="234791" y="198215"/>
                    <a:pt x="0" y="95"/>
                  </a:cubicBezTo>
                  <a:lnTo>
                    <a:pt x="0" y="255556"/>
                  </a:lnTo>
                  <a:cubicBezTo>
                    <a:pt x="251079" y="453580"/>
                    <a:pt x="589121" y="547402"/>
                    <a:pt x="857250" y="547402"/>
                  </a:cubicBezTo>
                  <a:cubicBezTo>
                    <a:pt x="1125379" y="547402"/>
                    <a:pt x="1463421" y="453580"/>
                    <a:pt x="1714500" y="2554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33919D56-D84F-9840-8DD6-7461EAAB7476}"/>
                </a:ext>
              </a:extLst>
            </p:cNvPr>
            <p:cNvSpPr/>
            <p:nvPr/>
          </p:nvSpPr>
          <p:spPr>
            <a:xfrm>
              <a:off x="5238750" y="2571750"/>
              <a:ext cx="1714500" cy="547401"/>
            </a:xfrm>
            <a:custGeom>
              <a:avLst/>
              <a:gdLst>
                <a:gd name="connsiteX0" fmla="*/ 857250 w 1714500"/>
                <a:gd name="connsiteY0" fmla="*/ 318040 h 547401"/>
                <a:gd name="connsiteX1" fmla="*/ 0 w 1714500"/>
                <a:gd name="connsiteY1" fmla="*/ 0 h 547401"/>
                <a:gd name="connsiteX2" fmla="*/ 0 w 1714500"/>
                <a:gd name="connsiteY2" fmla="*/ 255461 h 547401"/>
                <a:gd name="connsiteX3" fmla="*/ 857250 w 1714500"/>
                <a:gd name="connsiteY3" fmla="*/ 547402 h 547401"/>
                <a:gd name="connsiteX4" fmla="*/ 1714500 w 1714500"/>
                <a:gd name="connsiteY4" fmla="*/ 255461 h 547401"/>
                <a:gd name="connsiteX5" fmla="*/ 1714500 w 1714500"/>
                <a:gd name="connsiteY5" fmla="*/ 0 h 547401"/>
                <a:gd name="connsiteX6" fmla="*/ 857250 w 1714500"/>
                <a:gd name="connsiteY6" fmla="*/ 318040 h 547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0" h="547401">
                  <a:moveTo>
                    <a:pt x="857250" y="318040"/>
                  </a:moveTo>
                  <a:cubicBezTo>
                    <a:pt x="545211" y="318040"/>
                    <a:pt x="234791" y="198120"/>
                    <a:pt x="0" y="0"/>
                  </a:cubicBezTo>
                  <a:lnTo>
                    <a:pt x="0" y="255461"/>
                  </a:lnTo>
                  <a:cubicBezTo>
                    <a:pt x="251079" y="453485"/>
                    <a:pt x="589121" y="547402"/>
                    <a:pt x="857250" y="547402"/>
                  </a:cubicBezTo>
                  <a:cubicBezTo>
                    <a:pt x="1125379" y="547402"/>
                    <a:pt x="1463421" y="453485"/>
                    <a:pt x="1714500" y="255461"/>
                  </a:cubicBezTo>
                  <a:lnTo>
                    <a:pt x="1714500" y="0"/>
                  </a:lnTo>
                  <a:cubicBezTo>
                    <a:pt x="1479709" y="198120"/>
                    <a:pt x="1169289" y="318040"/>
                    <a:pt x="857250" y="31804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374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01574"/>
            <a:ext cx="9563100" cy="443198"/>
          </a:xfrm>
        </p:spPr>
        <p:txBody>
          <a:bodyPr wrap="square" rIns="0" anchor="b">
            <a:spAutoFit/>
          </a:bodyPr>
          <a:lstStyle>
            <a:lvl1pPr>
              <a:defRPr sz="3200">
                <a:solidFill>
                  <a:srgbClr val="003F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EEE6D0-648C-6B43-85A0-0AE5866990F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8101" y="1728788"/>
            <a:ext cx="9563100" cy="4635337"/>
          </a:xfrm>
        </p:spPr>
        <p:txBody>
          <a:bodyPr/>
          <a:lstStyle>
            <a:lvl1pPr marL="0" indent="0">
              <a:buNone/>
              <a:defRPr>
                <a:solidFill>
                  <a:srgbClr val="003F66"/>
                </a:solidFill>
              </a:defRPr>
            </a:lvl1pPr>
            <a:lvl2pPr>
              <a:defRPr>
                <a:solidFill>
                  <a:srgbClr val="003F66"/>
                </a:solidFill>
              </a:defRPr>
            </a:lvl2pPr>
            <a:lvl3pPr>
              <a:defRPr>
                <a:solidFill>
                  <a:srgbClr val="003F66"/>
                </a:solidFill>
              </a:defRPr>
            </a:lvl3pPr>
            <a:lvl4pPr>
              <a:defRPr>
                <a:solidFill>
                  <a:srgbClr val="003F66"/>
                </a:solidFill>
              </a:defRPr>
            </a:lvl4pPr>
            <a:lvl5pPr>
              <a:defRPr>
                <a:solidFill>
                  <a:srgbClr val="003F66"/>
                </a:solidFill>
              </a:defRPr>
            </a:lvl5pPr>
          </a:lstStyle>
          <a:p>
            <a:pPr lvl="0"/>
            <a:r>
              <a:rPr lang="en-GB" dirty="0"/>
              <a:t>Click to insert text, table, image or other content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103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IRC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574675"/>
            <a:ext cx="9563100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1EE6977-8003-9541-8616-8E9CB3E1DC97}"/>
              </a:ext>
            </a:extLst>
          </p:cNvPr>
          <p:cNvSpPr/>
          <p:nvPr/>
        </p:nvSpPr>
        <p:spPr>
          <a:xfrm rot="10800000" flipV="1">
            <a:off x="2923468" y="1141412"/>
            <a:ext cx="9268532" cy="5153025"/>
          </a:xfrm>
          <a:custGeom>
            <a:avLst/>
            <a:gdLst>
              <a:gd name="connsiteX0" fmla="*/ 0 w 2001668"/>
              <a:gd name="connsiteY0" fmla="*/ 641531 h 1122002"/>
              <a:gd name="connsiteX1" fmla="*/ 787995 w 2001668"/>
              <a:gd name="connsiteY1" fmla="*/ 641531 h 1122002"/>
              <a:gd name="connsiteX2" fmla="*/ 931975 w 2001668"/>
              <a:gd name="connsiteY2" fmla="*/ 743349 h 1122002"/>
              <a:gd name="connsiteX3" fmla="*/ 1474043 w 2001668"/>
              <a:gd name="connsiteY3" fmla="*/ 1121517 h 1122002"/>
              <a:gd name="connsiteX4" fmla="*/ 2000419 w 2001668"/>
              <a:gd name="connsiteY4" fmla="*/ 599343 h 1122002"/>
              <a:gd name="connsiteX5" fmla="*/ 1451885 w 2001668"/>
              <a:gd name="connsiteY5" fmla="*/ 0 h 1122002"/>
              <a:gd name="connsiteX6" fmla="*/ 931975 w 2001668"/>
              <a:gd name="connsiteY6" fmla="*/ 378642 h 1122002"/>
              <a:gd name="connsiteX7" fmla="*/ 787995 w 2001668"/>
              <a:gd name="connsiteY7" fmla="*/ 480366 h 1122002"/>
              <a:gd name="connsiteX8" fmla="*/ 0 w 2001668"/>
              <a:gd name="connsiteY8" fmla="*/ 480366 h 112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1668" h="1122002">
                <a:moveTo>
                  <a:pt x="0" y="641531"/>
                </a:moveTo>
                <a:lnTo>
                  <a:pt x="787995" y="641531"/>
                </a:lnTo>
                <a:cubicBezTo>
                  <a:pt x="865786" y="641531"/>
                  <a:pt x="906679" y="669213"/>
                  <a:pt x="931975" y="743349"/>
                </a:cubicBezTo>
                <a:cubicBezTo>
                  <a:pt x="1008055" y="970307"/>
                  <a:pt x="1223360" y="1132041"/>
                  <a:pt x="1474043" y="1121517"/>
                </a:cubicBezTo>
                <a:cubicBezTo>
                  <a:pt x="1757154" y="1110236"/>
                  <a:pt x="1982064" y="881192"/>
                  <a:pt x="2000419" y="599343"/>
                </a:cubicBezTo>
                <a:cubicBezTo>
                  <a:pt x="2021721" y="272179"/>
                  <a:pt x="1767900" y="0"/>
                  <a:pt x="1451885" y="0"/>
                </a:cubicBezTo>
                <a:cubicBezTo>
                  <a:pt x="1210807" y="0"/>
                  <a:pt x="1006153" y="158416"/>
                  <a:pt x="931975" y="378642"/>
                </a:cubicBezTo>
                <a:cubicBezTo>
                  <a:pt x="906679" y="452778"/>
                  <a:pt x="865406" y="480366"/>
                  <a:pt x="787995" y="480366"/>
                </a:cubicBezTo>
                <a:lnTo>
                  <a:pt x="0" y="480366"/>
                </a:lnTo>
                <a:close/>
              </a:path>
            </a:pathLst>
          </a:custGeom>
          <a:solidFill>
            <a:schemeClr val="accent2"/>
          </a:solidFill>
          <a:ln w="9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latin typeface="National 2" panose="02000003000000000000" pitchFamily="50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F2D22BB-95E3-4044-B7B0-F9DEEC28C9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31704" y="1418095"/>
            <a:ext cx="4178771" cy="4603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grpSp>
        <p:nvGrpSpPr>
          <p:cNvPr id="5" name="Graphic 127">
            <a:extLst>
              <a:ext uri="{FF2B5EF4-FFF2-40B4-BE49-F238E27FC236}">
                <a16:creationId xmlns:a16="http://schemas.microsoft.com/office/drawing/2014/main" id="{3CF813B4-08DF-D744-9634-DDBDCA7676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2544" y="116632"/>
            <a:ext cx="1116756" cy="1120859"/>
            <a:chOff x="8255665" y="650934"/>
            <a:chExt cx="1714500" cy="1714254"/>
          </a:xfrm>
          <a:solidFill>
            <a:schemeClr val="bg2">
              <a:lumMod val="85000"/>
            </a:schemeClr>
          </a:solidFill>
        </p:grpSpPr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62EFCB4D-1593-E24B-A320-00668878F9AE}"/>
                </a:ext>
              </a:extLst>
            </p:cNvPr>
            <p:cNvSpPr/>
            <p:nvPr/>
          </p:nvSpPr>
          <p:spPr>
            <a:xfrm>
              <a:off x="8482611" y="650934"/>
              <a:ext cx="1487553" cy="497149"/>
            </a:xfrm>
            <a:custGeom>
              <a:avLst/>
              <a:gdLst>
                <a:gd name="connsiteX0" fmla="*/ 1487554 w 1487553"/>
                <a:gd name="connsiteY0" fmla="*/ 212666 h 497149"/>
                <a:gd name="connsiteX1" fmla="*/ 548579 w 1487553"/>
                <a:gd name="connsiteY1" fmla="*/ 212666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7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666"/>
                  </a:moveTo>
                  <a:lnTo>
                    <a:pt x="548579" y="212666"/>
                  </a:lnTo>
                  <a:cubicBezTo>
                    <a:pt x="513432" y="212666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7"/>
                  </a:cubicBezTo>
                  <a:cubicBezTo>
                    <a:pt x="494954" y="296676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BC6427F7-A289-AF41-B430-80C760B2A3A7}"/>
                </a:ext>
              </a:extLst>
            </p:cNvPr>
            <p:cNvSpPr/>
            <p:nvPr/>
          </p:nvSpPr>
          <p:spPr>
            <a:xfrm>
              <a:off x="8482611" y="1462560"/>
              <a:ext cx="1487553" cy="497149"/>
            </a:xfrm>
            <a:custGeom>
              <a:avLst/>
              <a:gdLst>
                <a:gd name="connsiteX0" fmla="*/ 1487554 w 1487553"/>
                <a:gd name="connsiteY0" fmla="*/ 212761 h 497149"/>
                <a:gd name="connsiteX1" fmla="*/ 548579 w 1487553"/>
                <a:gd name="connsiteY1" fmla="*/ 212761 h 497149"/>
                <a:gd name="connsiteX2" fmla="*/ 483524 w 1487553"/>
                <a:gd name="connsiteY2" fmla="*/ 167612 h 497149"/>
                <a:gd name="connsiteX3" fmla="*/ 167612 w 1487553"/>
                <a:gd name="connsiteY3" fmla="*/ 13626 h 497149"/>
                <a:gd name="connsiteX4" fmla="*/ 13626 w 1487553"/>
                <a:gd name="connsiteY4" fmla="*/ 329537 h 497149"/>
                <a:gd name="connsiteX5" fmla="*/ 329537 w 1487553"/>
                <a:gd name="connsiteY5" fmla="*/ 483524 h 497149"/>
                <a:gd name="connsiteX6" fmla="*/ 483524 w 1487553"/>
                <a:gd name="connsiteY6" fmla="*/ 329538 h 497149"/>
                <a:gd name="connsiteX7" fmla="*/ 548579 w 1487553"/>
                <a:gd name="connsiteY7" fmla="*/ 284484 h 497149"/>
                <a:gd name="connsiteX8" fmla="*/ 1487554 w 1487553"/>
                <a:gd name="connsiteY8" fmla="*/ 284484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1487554" y="212761"/>
                  </a:moveTo>
                  <a:lnTo>
                    <a:pt x="548579" y="212761"/>
                  </a:lnTo>
                  <a:cubicBezTo>
                    <a:pt x="513432" y="212761"/>
                    <a:pt x="494954" y="200474"/>
                    <a:pt x="483524" y="167612"/>
                  </a:cubicBezTo>
                  <a:cubicBezTo>
                    <a:pt x="438809" y="37854"/>
                    <a:pt x="297371" y="-31088"/>
                    <a:pt x="167612" y="13626"/>
                  </a:cubicBezTo>
                  <a:cubicBezTo>
                    <a:pt x="37854" y="58341"/>
                    <a:pt x="-31088" y="199779"/>
                    <a:pt x="13626" y="329537"/>
                  </a:cubicBezTo>
                  <a:cubicBezTo>
                    <a:pt x="58340" y="459296"/>
                    <a:pt x="199779" y="528238"/>
                    <a:pt x="329537" y="483524"/>
                  </a:cubicBezTo>
                  <a:cubicBezTo>
                    <a:pt x="401821" y="458615"/>
                    <a:pt x="458615" y="401821"/>
                    <a:pt x="483524" y="329538"/>
                  </a:cubicBezTo>
                  <a:cubicBezTo>
                    <a:pt x="494954" y="296771"/>
                    <a:pt x="513432" y="284484"/>
                    <a:pt x="548579" y="284484"/>
                  </a:cubicBezTo>
                  <a:lnTo>
                    <a:pt x="1487554" y="2844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E68A192A-595A-9C45-A29D-CDDBF7AFF491}"/>
                </a:ext>
              </a:extLst>
            </p:cNvPr>
            <p:cNvSpPr/>
            <p:nvPr/>
          </p:nvSpPr>
          <p:spPr>
            <a:xfrm>
              <a:off x="8255665" y="1868039"/>
              <a:ext cx="1487553" cy="497149"/>
            </a:xfrm>
            <a:custGeom>
              <a:avLst/>
              <a:gdLst>
                <a:gd name="connsiteX0" fmla="*/ 0 w 1487553"/>
                <a:gd name="connsiteY0" fmla="*/ 284484 h 497149"/>
                <a:gd name="connsiteX1" fmla="*/ 938975 w 1487553"/>
                <a:gd name="connsiteY1" fmla="*/ 284484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484"/>
                  </a:moveTo>
                  <a:lnTo>
                    <a:pt x="938975" y="284484"/>
                  </a:lnTo>
                  <a:cubicBezTo>
                    <a:pt x="974122" y="284484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474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935A154B-57A0-CD40-B714-DD38C77AAA81}"/>
                </a:ext>
              </a:extLst>
            </p:cNvPr>
            <p:cNvSpPr/>
            <p:nvPr/>
          </p:nvSpPr>
          <p:spPr>
            <a:xfrm>
              <a:off x="8255665" y="1056414"/>
              <a:ext cx="1487553" cy="497149"/>
            </a:xfrm>
            <a:custGeom>
              <a:avLst/>
              <a:gdLst>
                <a:gd name="connsiteX0" fmla="*/ 0 w 1487553"/>
                <a:gd name="connsiteY0" fmla="*/ 284389 h 497149"/>
                <a:gd name="connsiteX1" fmla="*/ 938975 w 1487553"/>
                <a:gd name="connsiteY1" fmla="*/ 284389 h 497149"/>
                <a:gd name="connsiteX2" fmla="*/ 1004030 w 1487553"/>
                <a:gd name="connsiteY2" fmla="*/ 329537 h 497149"/>
                <a:gd name="connsiteX3" fmla="*/ 1319942 w 1487553"/>
                <a:gd name="connsiteY3" fmla="*/ 483524 h 497149"/>
                <a:gd name="connsiteX4" fmla="*/ 1473928 w 1487553"/>
                <a:gd name="connsiteY4" fmla="*/ 167612 h 497149"/>
                <a:gd name="connsiteX5" fmla="*/ 1158017 w 1487553"/>
                <a:gd name="connsiteY5" fmla="*/ 13626 h 497149"/>
                <a:gd name="connsiteX6" fmla="*/ 1004030 w 1487553"/>
                <a:gd name="connsiteY6" fmla="*/ 167612 h 497149"/>
                <a:gd name="connsiteX7" fmla="*/ 938975 w 1487553"/>
                <a:gd name="connsiteY7" fmla="*/ 212666 h 497149"/>
                <a:gd name="connsiteX8" fmla="*/ 0 w 1487553"/>
                <a:gd name="connsiteY8" fmla="*/ 212666 h 49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553" h="497149">
                  <a:moveTo>
                    <a:pt x="0" y="284389"/>
                  </a:moveTo>
                  <a:lnTo>
                    <a:pt x="938975" y="284389"/>
                  </a:lnTo>
                  <a:cubicBezTo>
                    <a:pt x="974122" y="284389"/>
                    <a:pt x="992600" y="296676"/>
                    <a:pt x="1004030" y="329537"/>
                  </a:cubicBezTo>
                  <a:cubicBezTo>
                    <a:pt x="1048745" y="459296"/>
                    <a:pt x="1190183" y="528238"/>
                    <a:pt x="1319942" y="483524"/>
                  </a:cubicBezTo>
                  <a:cubicBezTo>
                    <a:pt x="1449700" y="438809"/>
                    <a:pt x="1518642" y="297371"/>
                    <a:pt x="1473928" y="167612"/>
                  </a:cubicBezTo>
                  <a:cubicBezTo>
                    <a:pt x="1429213" y="37854"/>
                    <a:pt x="1287775" y="-31088"/>
                    <a:pt x="1158017" y="13626"/>
                  </a:cubicBezTo>
                  <a:cubicBezTo>
                    <a:pt x="1085733" y="38535"/>
                    <a:pt x="1028939" y="95329"/>
                    <a:pt x="1004030" y="167612"/>
                  </a:cubicBezTo>
                  <a:cubicBezTo>
                    <a:pt x="992600" y="200378"/>
                    <a:pt x="974122" y="212666"/>
                    <a:pt x="938975" y="212666"/>
                  </a:cubicBezTo>
                  <a:lnTo>
                    <a:pt x="0" y="212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National 2" panose="02000003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18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680">
          <p15:clr>
            <a:srgbClr val="A4A3A4"/>
          </p15:clr>
        </p15:guide>
        <p15:guide id="11" pos="6237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 CIRCL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0420D-8894-F043-9E99-92BF47FC42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08099" y="574675"/>
            <a:ext cx="9563101" cy="332399"/>
          </a:xfrm>
        </p:spPr>
        <p:txBody>
          <a:bodyPr wrap="square" rIns="0" anchor="b">
            <a:spAutoFit/>
          </a:bodyPr>
          <a:lstStyle>
            <a:lvl1pPr>
              <a:defRPr sz="2400">
                <a:solidFill>
                  <a:srgbClr val="003F66"/>
                </a:solidFill>
                <a:latin typeface="National 2" panose="02000003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6FCEE45-D7BC-9341-A88B-315F78F4845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1209" y="1141413"/>
            <a:ext cx="2844000" cy="2844000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840E8FC-C791-184A-A7BF-4534BDA5E15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84358" y="3452736"/>
            <a:ext cx="2844000" cy="2844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BE4E60F5-C21B-444E-B193-911FF59B63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895384" y="1159629"/>
            <a:ext cx="2844000" cy="2844000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4BD0A60-EE23-C241-A60B-5F44B17E6E9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98649" y="3431497"/>
            <a:ext cx="2844000" cy="2844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000" b="1" i="0" spc="-100" baseline="0">
                <a:solidFill>
                  <a:schemeClr val="bg1"/>
                </a:solidFill>
                <a:latin typeface="National 2" panose="02000003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6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21 July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90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804" r:id="rId2"/>
    <p:sldLayoutId id="2147483805" r:id="rId3"/>
    <p:sldLayoutId id="2147484073" r:id="rId4"/>
    <p:sldLayoutId id="2147483926" r:id="rId5"/>
    <p:sldLayoutId id="2147483927" r:id="rId6"/>
    <p:sldLayoutId id="2147483929" r:id="rId7"/>
    <p:sldLayoutId id="2147484077" r:id="rId8"/>
    <p:sldLayoutId id="2147484072" r:id="rId9"/>
    <p:sldLayoutId id="2147483808" r:id="rId10"/>
    <p:sldLayoutId id="2147483933" r:id="rId11"/>
    <p:sldLayoutId id="2147483806" r:id="rId12"/>
    <p:sldLayoutId id="2147483913" r:id="rId13"/>
    <p:sldLayoutId id="2147483810" r:id="rId14"/>
    <p:sldLayoutId id="2147483811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21 July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9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12" r:id="rId2"/>
    <p:sldLayoutId id="2147484078" r:id="rId3"/>
    <p:sldLayoutId id="2147484013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21 July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56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3803" r:id="rId2"/>
    <p:sldLayoutId id="2147483801" r:id="rId3"/>
    <p:sldLayoutId id="2147483936" r:id="rId4"/>
    <p:sldLayoutId id="2147484016" r:id="rId5"/>
    <p:sldLayoutId id="2147484020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D1A56-6FF1-D643-9147-A72E8FB2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8" y="306691"/>
            <a:ext cx="9899864" cy="1325563"/>
          </a:xfrm>
          <a:prstGeom prst="rect">
            <a:avLst/>
          </a:prstGeom>
        </p:spPr>
        <p:txBody>
          <a:bodyPr vert="horz" lIns="0" tIns="0" rIns="90000" bIns="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C179D-0066-A048-A310-51E4C369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481" y="1716088"/>
            <a:ext cx="990303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2A42E-BA9B-434E-A5A6-F80DABA1A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7398" y="6392326"/>
            <a:ext cx="2668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EBD79F09-373D-6D49-B4D7-8D443C9855AF}" type="datetime3">
              <a:rPr lang="en-NZ" smtClean="0"/>
              <a:pPr/>
              <a:t>21 July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E2CAC-AEB1-C14B-9505-0E7202002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923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F2C6-3E76-594A-B6C1-6F00560A6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7150" y="6392326"/>
            <a:ext cx="2462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-50" baseline="0">
                <a:solidFill>
                  <a:srgbClr val="003F66"/>
                </a:solidFill>
                <a:latin typeface="National 2" panose="02000003000000000000" pitchFamily="2" charset="77"/>
                <a:cs typeface="Arial" panose="020B0604020202020204" pitchFamily="34" charset="0"/>
              </a:defRPr>
            </a:lvl1pPr>
          </a:lstStyle>
          <a:p>
            <a:fld id="{277C0314-7C4E-EF4E-B862-BC08D37552D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B72FCF-2812-7149-A29C-B1F57D5C73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47200" y="5713200"/>
            <a:ext cx="1144800" cy="1144800"/>
            <a:chOff x="11067435" y="3140352"/>
            <a:chExt cx="1147762" cy="1147762"/>
          </a:xfrm>
        </p:grpSpPr>
        <p:sp>
          <p:nvSpPr>
            <p:cNvPr id="53" name="Freeform 125">
              <a:extLst>
                <a:ext uri="{FF2B5EF4-FFF2-40B4-BE49-F238E27FC236}">
                  <a16:creationId xmlns:a16="http://schemas.microsoft.com/office/drawing/2014/main" id="{B7717E5D-86A7-8C4B-8F38-23F5AAECAFD7}"/>
                </a:ext>
              </a:extLst>
            </p:cNvPr>
            <p:cNvSpPr/>
            <p:nvPr userDrawn="1"/>
          </p:nvSpPr>
          <p:spPr>
            <a:xfrm>
              <a:off x="11067435" y="3140352"/>
              <a:ext cx="1147762" cy="1147762"/>
            </a:xfrm>
            <a:custGeom>
              <a:avLst/>
              <a:gdLst>
                <a:gd name="connsiteX0" fmla="*/ 0 w 2565400"/>
                <a:gd name="connsiteY0" fmla="*/ 0 h 2565400"/>
                <a:gd name="connsiteX1" fmla="*/ 2565400 w 2565400"/>
                <a:gd name="connsiteY1" fmla="*/ 0 h 2565400"/>
                <a:gd name="connsiteX2" fmla="*/ 2565400 w 2565400"/>
                <a:gd name="connsiteY2" fmla="*/ 2565400 h 2565400"/>
                <a:gd name="connsiteX3" fmla="*/ 0 w 2565400"/>
                <a:gd name="connsiteY3" fmla="*/ 2565400 h 25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5400" h="2565400">
                  <a:moveTo>
                    <a:pt x="0" y="0"/>
                  </a:moveTo>
                  <a:lnTo>
                    <a:pt x="2565400" y="0"/>
                  </a:lnTo>
                  <a:lnTo>
                    <a:pt x="2565400" y="2565400"/>
                  </a:lnTo>
                  <a:lnTo>
                    <a:pt x="0" y="2565400"/>
                  </a:lnTo>
                  <a:close/>
                </a:path>
              </a:pathLst>
            </a:custGeom>
            <a:solidFill>
              <a:schemeClr val="bg2">
                <a:lumMod val="85000"/>
                <a:alpha val="0"/>
              </a:schemeClr>
            </a:solidFill>
            <a:ln w="94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3653EE-7F61-1648-9E54-79FE52477297}"/>
                </a:ext>
              </a:extLst>
            </p:cNvPr>
            <p:cNvGrpSpPr/>
            <p:nvPr userDrawn="1"/>
          </p:nvGrpSpPr>
          <p:grpSpPr>
            <a:xfrm>
              <a:off x="11282619" y="3283852"/>
              <a:ext cx="717377" cy="860866"/>
              <a:chOff x="11259422" y="5853738"/>
              <a:chExt cx="717377" cy="860866"/>
            </a:xfrm>
            <a:solidFill>
              <a:schemeClr val="bg2">
                <a:lumMod val="85000"/>
              </a:schemeClr>
            </a:solidFill>
          </p:grpSpPr>
          <p:sp>
            <p:nvSpPr>
              <p:cNvPr id="55" name="Freeform 127">
                <a:extLst>
                  <a:ext uri="{FF2B5EF4-FFF2-40B4-BE49-F238E27FC236}">
                    <a16:creationId xmlns:a16="http://schemas.microsoft.com/office/drawing/2014/main" id="{106867B2-7798-AF41-9315-936E1CDF5791}"/>
                  </a:ext>
                </a:extLst>
              </p:cNvPr>
              <p:cNvSpPr/>
              <p:nvPr/>
            </p:nvSpPr>
            <p:spPr>
              <a:xfrm>
                <a:off x="11260107" y="5853738"/>
                <a:ext cx="716284" cy="661761"/>
              </a:xfrm>
              <a:custGeom>
                <a:avLst/>
                <a:gdLst>
                  <a:gd name="connsiteX0" fmla="*/ 1592724 w 1600990"/>
                  <a:gd name="connsiteY0" fmla="*/ 544654 h 1479124"/>
                  <a:gd name="connsiteX1" fmla="*/ 1442980 w 1600990"/>
                  <a:gd name="connsiteY1" fmla="*/ 477938 h 1479124"/>
                  <a:gd name="connsiteX2" fmla="*/ 1368584 w 1600990"/>
                  <a:gd name="connsiteY2" fmla="*/ 584845 h 1479124"/>
                  <a:gd name="connsiteX3" fmla="*/ 1368584 w 1600990"/>
                  <a:gd name="connsiteY3" fmla="*/ 584845 h 1479124"/>
                  <a:gd name="connsiteX4" fmla="*/ 1341505 w 1600990"/>
                  <a:gd name="connsiteY4" fmla="*/ 622851 h 1479124"/>
                  <a:gd name="connsiteX5" fmla="*/ 1337039 w 1600990"/>
                  <a:gd name="connsiteY5" fmla="*/ 624561 h 1479124"/>
                  <a:gd name="connsiteX6" fmla="*/ 912418 w 1600990"/>
                  <a:gd name="connsiteY6" fmla="*/ 787606 h 1479124"/>
                  <a:gd name="connsiteX7" fmla="*/ 912418 w 1600990"/>
                  <a:gd name="connsiteY7" fmla="*/ 787606 h 1479124"/>
                  <a:gd name="connsiteX8" fmla="*/ 898071 w 1600990"/>
                  <a:gd name="connsiteY8" fmla="*/ 786181 h 1479124"/>
                  <a:gd name="connsiteX9" fmla="*/ 902821 w 1600990"/>
                  <a:gd name="connsiteY9" fmla="*/ 772594 h 1479124"/>
                  <a:gd name="connsiteX10" fmla="*/ 902821 w 1600990"/>
                  <a:gd name="connsiteY10" fmla="*/ 772594 h 1479124"/>
                  <a:gd name="connsiteX11" fmla="*/ 1229102 w 1600990"/>
                  <a:gd name="connsiteY11" fmla="*/ 457430 h 1479124"/>
                  <a:gd name="connsiteX12" fmla="*/ 1232998 w 1600990"/>
                  <a:gd name="connsiteY12" fmla="*/ 453724 h 1479124"/>
                  <a:gd name="connsiteX13" fmla="*/ 1279175 w 1600990"/>
                  <a:gd name="connsiteY13" fmla="*/ 445363 h 1479124"/>
                  <a:gd name="connsiteX14" fmla="*/ 1279175 w 1600990"/>
                  <a:gd name="connsiteY14" fmla="*/ 445363 h 1479124"/>
                  <a:gd name="connsiteX15" fmla="*/ 1432719 w 1600990"/>
                  <a:gd name="connsiteY15" fmla="*/ 387541 h 1479124"/>
                  <a:gd name="connsiteX16" fmla="*/ 1374893 w 1600990"/>
                  <a:gd name="connsiteY16" fmla="*/ 234001 h 1479124"/>
                  <a:gd name="connsiteX17" fmla="*/ 1221349 w 1600990"/>
                  <a:gd name="connsiteY17" fmla="*/ 291823 h 1479124"/>
                  <a:gd name="connsiteX18" fmla="*/ 1219696 w 1600990"/>
                  <a:gd name="connsiteY18" fmla="*/ 383698 h 1479124"/>
                  <a:gd name="connsiteX19" fmla="*/ 1219696 w 1600990"/>
                  <a:gd name="connsiteY19" fmla="*/ 383698 h 1479124"/>
                  <a:gd name="connsiteX20" fmla="*/ 1210289 w 1600990"/>
                  <a:gd name="connsiteY20" fmla="*/ 429876 h 1479124"/>
                  <a:gd name="connsiteX21" fmla="*/ 1206869 w 1600990"/>
                  <a:gd name="connsiteY21" fmla="*/ 433201 h 1479124"/>
                  <a:gd name="connsiteX22" fmla="*/ 879638 w 1600990"/>
                  <a:gd name="connsiteY22" fmla="*/ 749125 h 1479124"/>
                  <a:gd name="connsiteX23" fmla="*/ 879638 w 1600990"/>
                  <a:gd name="connsiteY23" fmla="*/ 749125 h 1479124"/>
                  <a:gd name="connsiteX24" fmla="*/ 865861 w 1600990"/>
                  <a:gd name="connsiteY24" fmla="*/ 753401 h 1479124"/>
                  <a:gd name="connsiteX25" fmla="*/ 865005 w 1600990"/>
                  <a:gd name="connsiteY25" fmla="*/ 738959 h 1479124"/>
                  <a:gd name="connsiteX26" fmla="*/ 865005 w 1600990"/>
                  <a:gd name="connsiteY26" fmla="*/ 738389 h 1479124"/>
                  <a:gd name="connsiteX27" fmla="*/ 1042493 w 1600990"/>
                  <a:gd name="connsiteY27" fmla="*/ 320704 h 1479124"/>
                  <a:gd name="connsiteX28" fmla="*/ 1044583 w 1600990"/>
                  <a:gd name="connsiteY28" fmla="*/ 315763 h 1479124"/>
                  <a:gd name="connsiteX29" fmla="*/ 1083825 w 1600990"/>
                  <a:gd name="connsiteY29" fmla="*/ 290109 h 1479124"/>
                  <a:gd name="connsiteX30" fmla="*/ 1083825 w 1600990"/>
                  <a:gd name="connsiteY30" fmla="*/ 290109 h 1479124"/>
                  <a:gd name="connsiteX31" fmla="*/ 1202204 w 1600990"/>
                  <a:gd name="connsiteY31" fmla="*/ 176900 h 1479124"/>
                  <a:gd name="connsiteX32" fmla="*/ 1088993 w 1600990"/>
                  <a:gd name="connsiteY32" fmla="*/ 58521 h 1479124"/>
                  <a:gd name="connsiteX33" fmla="*/ 970614 w 1600990"/>
                  <a:gd name="connsiteY33" fmla="*/ 171730 h 1479124"/>
                  <a:gd name="connsiteX34" fmla="*/ 1004962 w 1600990"/>
                  <a:gd name="connsiteY34" fmla="*/ 256664 h 1479124"/>
                  <a:gd name="connsiteX35" fmla="*/ 1004962 w 1600990"/>
                  <a:gd name="connsiteY35" fmla="*/ 256664 h 1479124"/>
                  <a:gd name="connsiteX36" fmla="*/ 1013704 w 1600990"/>
                  <a:gd name="connsiteY36" fmla="*/ 302746 h 1479124"/>
                  <a:gd name="connsiteX37" fmla="*/ 1011803 w 1600990"/>
                  <a:gd name="connsiteY37" fmla="*/ 307211 h 1479124"/>
                  <a:gd name="connsiteX38" fmla="*/ 834126 w 1600990"/>
                  <a:gd name="connsiteY38" fmla="*/ 725847 h 1479124"/>
                  <a:gd name="connsiteX39" fmla="*/ 834126 w 1600990"/>
                  <a:gd name="connsiteY39" fmla="*/ 725847 h 1479124"/>
                  <a:gd name="connsiteX40" fmla="*/ 823104 w 1600990"/>
                  <a:gd name="connsiteY40" fmla="*/ 735348 h 1479124"/>
                  <a:gd name="connsiteX41" fmla="*/ 816643 w 1600990"/>
                  <a:gd name="connsiteY41" fmla="*/ 722426 h 1479124"/>
                  <a:gd name="connsiteX42" fmla="*/ 816643 w 1600990"/>
                  <a:gd name="connsiteY42" fmla="*/ 262650 h 1479124"/>
                  <a:gd name="connsiteX43" fmla="*/ 842772 w 1600990"/>
                  <a:gd name="connsiteY43" fmla="*/ 223693 h 1479124"/>
                  <a:gd name="connsiteX44" fmla="*/ 842772 w 1600990"/>
                  <a:gd name="connsiteY44" fmla="*/ 223693 h 1479124"/>
                  <a:gd name="connsiteX45" fmla="*/ 907762 w 1600990"/>
                  <a:gd name="connsiteY45" fmla="*/ 73192 h 1479124"/>
                  <a:gd name="connsiteX46" fmla="*/ 757259 w 1600990"/>
                  <a:gd name="connsiteY46" fmla="*/ 8205 h 1479124"/>
                  <a:gd name="connsiteX47" fmla="*/ 692268 w 1600990"/>
                  <a:gd name="connsiteY47" fmla="*/ 158705 h 1479124"/>
                  <a:gd name="connsiteX48" fmla="*/ 757259 w 1600990"/>
                  <a:gd name="connsiteY48" fmla="*/ 223693 h 1479124"/>
                  <a:gd name="connsiteX49" fmla="*/ 757259 w 1600990"/>
                  <a:gd name="connsiteY49" fmla="*/ 223693 h 1479124"/>
                  <a:gd name="connsiteX50" fmla="*/ 783293 w 1600990"/>
                  <a:gd name="connsiteY50" fmla="*/ 262650 h 1479124"/>
                  <a:gd name="connsiteX51" fmla="*/ 783293 w 1600990"/>
                  <a:gd name="connsiteY51" fmla="*/ 722331 h 1479124"/>
                  <a:gd name="connsiteX52" fmla="*/ 776832 w 1600990"/>
                  <a:gd name="connsiteY52" fmla="*/ 735253 h 1479124"/>
                  <a:gd name="connsiteX53" fmla="*/ 765810 w 1600990"/>
                  <a:gd name="connsiteY53" fmla="*/ 725752 h 1479124"/>
                  <a:gd name="connsiteX54" fmla="*/ 765810 w 1600990"/>
                  <a:gd name="connsiteY54" fmla="*/ 725752 h 1479124"/>
                  <a:gd name="connsiteX55" fmla="*/ 588322 w 1600990"/>
                  <a:gd name="connsiteY55" fmla="*/ 307687 h 1479124"/>
                  <a:gd name="connsiteX56" fmla="*/ 586232 w 1600990"/>
                  <a:gd name="connsiteY56" fmla="*/ 302746 h 1479124"/>
                  <a:gd name="connsiteX57" fmla="*/ 594973 w 1600990"/>
                  <a:gd name="connsiteY57" fmla="*/ 256664 h 1479124"/>
                  <a:gd name="connsiteX58" fmla="*/ 594973 w 1600990"/>
                  <a:gd name="connsiteY58" fmla="*/ 256664 h 1479124"/>
                  <a:gd name="connsiteX59" fmla="*/ 595980 w 1600990"/>
                  <a:gd name="connsiteY59" fmla="*/ 92600 h 1479124"/>
                  <a:gd name="connsiteX60" fmla="*/ 431919 w 1600990"/>
                  <a:gd name="connsiteY60" fmla="*/ 91589 h 1479124"/>
                  <a:gd name="connsiteX61" fmla="*/ 430909 w 1600990"/>
                  <a:gd name="connsiteY61" fmla="*/ 255654 h 1479124"/>
                  <a:gd name="connsiteX62" fmla="*/ 516111 w 1600990"/>
                  <a:gd name="connsiteY62" fmla="*/ 290109 h 1479124"/>
                  <a:gd name="connsiteX63" fmla="*/ 516111 w 1600990"/>
                  <a:gd name="connsiteY63" fmla="*/ 290109 h 1479124"/>
                  <a:gd name="connsiteX64" fmla="*/ 555352 w 1600990"/>
                  <a:gd name="connsiteY64" fmla="*/ 315763 h 1479124"/>
                  <a:gd name="connsiteX65" fmla="*/ 557442 w 1600990"/>
                  <a:gd name="connsiteY65" fmla="*/ 320704 h 1479124"/>
                  <a:gd name="connsiteX66" fmla="*/ 734740 w 1600990"/>
                  <a:gd name="connsiteY66" fmla="*/ 738294 h 1479124"/>
                  <a:gd name="connsiteX67" fmla="*/ 734740 w 1600990"/>
                  <a:gd name="connsiteY67" fmla="*/ 738864 h 1479124"/>
                  <a:gd name="connsiteX68" fmla="*/ 733885 w 1600990"/>
                  <a:gd name="connsiteY68" fmla="*/ 753306 h 1479124"/>
                  <a:gd name="connsiteX69" fmla="*/ 720108 w 1600990"/>
                  <a:gd name="connsiteY69" fmla="*/ 749030 h 1479124"/>
                  <a:gd name="connsiteX70" fmla="*/ 720108 w 1600990"/>
                  <a:gd name="connsiteY70" fmla="*/ 749030 h 1479124"/>
                  <a:gd name="connsiteX71" fmla="*/ 393922 w 1600990"/>
                  <a:gd name="connsiteY71" fmla="*/ 433391 h 1479124"/>
                  <a:gd name="connsiteX72" fmla="*/ 390121 w 1600990"/>
                  <a:gd name="connsiteY72" fmla="*/ 429686 h 1479124"/>
                  <a:gd name="connsiteX73" fmla="*/ 380620 w 1600990"/>
                  <a:gd name="connsiteY73" fmla="*/ 383888 h 1479124"/>
                  <a:gd name="connsiteX74" fmla="*/ 380620 w 1600990"/>
                  <a:gd name="connsiteY74" fmla="*/ 383888 h 1479124"/>
                  <a:gd name="connsiteX75" fmla="*/ 317300 w 1600990"/>
                  <a:gd name="connsiteY75" fmla="*/ 232678 h 1479124"/>
                  <a:gd name="connsiteX76" fmla="*/ 166090 w 1600990"/>
                  <a:gd name="connsiteY76" fmla="*/ 295997 h 1479124"/>
                  <a:gd name="connsiteX77" fmla="*/ 229409 w 1600990"/>
                  <a:gd name="connsiteY77" fmla="*/ 447208 h 1479124"/>
                  <a:gd name="connsiteX78" fmla="*/ 321141 w 1600990"/>
                  <a:gd name="connsiteY78" fmla="*/ 445553 h 1479124"/>
                  <a:gd name="connsiteX79" fmla="*/ 321141 w 1600990"/>
                  <a:gd name="connsiteY79" fmla="*/ 445553 h 1479124"/>
                  <a:gd name="connsiteX80" fmla="*/ 367223 w 1600990"/>
                  <a:gd name="connsiteY80" fmla="*/ 453914 h 1479124"/>
                  <a:gd name="connsiteX81" fmla="*/ 371118 w 1600990"/>
                  <a:gd name="connsiteY81" fmla="*/ 457620 h 1479124"/>
                  <a:gd name="connsiteX82" fmla="*/ 697399 w 1600990"/>
                  <a:gd name="connsiteY82" fmla="*/ 772784 h 1479124"/>
                  <a:gd name="connsiteX83" fmla="*/ 697399 w 1600990"/>
                  <a:gd name="connsiteY83" fmla="*/ 772784 h 1479124"/>
                  <a:gd name="connsiteX84" fmla="*/ 702245 w 1600990"/>
                  <a:gd name="connsiteY84" fmla="*/ 786371 h 1479124"/>
                  <a:gd name="connsiteX85" fmla="*/ 687898 w 1600990"/>
                  <a:gd name="connsiteY85" fmla="*/ 787796 h 1479124"/>
                  <a:gd name="connsiteX86" fmla="*/ 687898 w 1600990"/>
                  <a:gd name="connsiteY86" fmla="*/ 787796 h 1479124"/>
                  <a:gd name="connsiteX87" fmla="*/ 263942 w 1600990"/>
                  <a:gd name="connsiteY87" fmla="*/ 625131 h 1479124"/>
                  <a:gd name="connsiteX88" fmla="*/ 258906 w 1600990"/>
                  <a:gd name="connsiteY88" fmla="*/ 623231 h 1479124"/>
                  <a:gd name="connsiteX89" fmla="*/ 231827 w 1600990"/>
                  <a:gd name="connsiteY89" fmla="*/ 585225 h 1479124"/>
                  <a:gd name="connsiteX90" fmla="*/ 231827 w 1600990"/>
                  <a:gd name="connsiteY90" fmla="*/ 585225 h 1479124"/>
                  <a:gd name="connsiteX91" fmla="*/ 114451 w 1600990"/>
                  <a:gd name="connsiteY91" fmla="*/ 470782 h 1479124"/>
                  <a:gd name="connsiteX92" fmla="*/ 9 w 1600990"/>
                  <a:gd name="connsiteY92" fmla="*/ 588158 h 1479124"/>
                  <a:gd name="connsiteX93" fmla="*/ 117384 w 1600990"/>
                  <a:gd name="connsiteY93" fmla="*/ 702597 h 1479124"/>
                  <a:gd name="connsiteX94" fmla="*/ 201612 w 1600990"/>
                  <a:gd name="connsiteY94" fmla="*/ 664752 h 1479124"/>
                  <a:gd name="connsiteX95" fmla="*/ 201612 w 1600990"/>
                  <a:gd name="connsiteY95" fmla="*/ 664752 h 1479124"/>
                  <a:gd name="connsiteX96" fmla="*/ 247314 w 1600990"/>
                  <a:gd name="connsiteY96" fmla="*/ 654396 h 1479124"/>
                  <a:gd name="connsiteX97" fmla="*/ 251875 w 1600990"/>
                  <a:gd name="connsiteY97" fmla="*/ 656201 h 1479124"/>
                  <a:gd name="connsiteX98" fmla="*/ 675641 w 1600990"/>
                  <a:gd name="connsiteY98" fmla="*/ 818866 h 1479124"/>
                  <a:gd name="connsiteX99" fmla="*/ 676496 w 1600990"/>
                  <a:gd name="connsiteY99" fmla="*/ 818866 h 1479124"/>
                  <a:gd name="connsiteX100" fmla="*/ 685997 w 1600990"/>
                  <a:gd name="connsiteY100" fmla="*/ 832358 h 1479124"/>
                  <a:gd name="connsiteX101" fmla="*/ 685997 w 1600990"/>
                  <a:gd name="connsiteY101" fmla="*/ 833499 h 1479124"/>
                  <a:gd name="connsiteX102" fmla="*/ 684952 w 1600990"/>
                  <a:gd name="connsiteY102" fmla="*/ 848701 h 1479124"/>
                  <a:gd name="connsiteX103" fmla="*/ 758019 w 1600990"/>
                  <a:gd name="connsiteY103" fmla="*/ 956448 h 1479124"/>
                  <a:gd name="connsiteX104" fmla="*/ 758019 w 1600990"/>
                  <a:gd name="connsiteY104" fmla="*/ 956448 h 1479124"/>
                  <a:gd name="connsiteX105" fmla="*/ 784053 w 1600990"/>
                  <a:gd name="connsiteY105" fmla="*/ 995499 h 1479124"/>
                  <a:gd name="connsiteX106" fmla="*/ 784053 w 1600990"/>
                  <a:gd name="connsiteY106" fmla="*/ 1479124 h 1479124"/>
                  <a:gd name="connsiteX107" fmla="*/ 817308 w 1600990"/>
                  <a:gd name="connsiteY107" fmla="*/ 1479124 h 1479124"/>
                  <a:gd name="connsiteX108" fmla="*/ 817308 w 1600990"/>
                  <a:gd name="connsiteY108" fmla="*/ 995499 h 1479124"/>
                  <a:gd name="connsiteX109" fmla="*/ 843437 w 1600990"/>
                  <a:gd name="connsiteY109" fmla="*/ 956448 h 1479124"/>
                  <a:gd name="connsiteX110" fmla="*/ 843437 w 1600990"/>
                  <a:gd name="connsiteY110" fmla="*/ 956448 h 1479124"/>
                  <a:gd name="connsiteX111" fmla="*/ 916503 w 1600990"/>
                  <a:gd name="connsiteY111" fmla="*/ 848701 h 1479124"/>
                  <a:gd name="connsiteX112" fmla="*/ 915458 w 1600990"/>
                  <a:gd name="connsiteY112" fmla="*/ 833119 h 1479124"/>
                  <a:gd name="connsiteX113" fmla="*/ 915458 w 1600990"/>
                  <a:gd name="connsiteY113" fmla="*/ 832263 h 1479124"/>
                  <a:gd name="connsiteX114" fmla="*/ 924960 w 1600990"/>
                  <a:gd name="connsiteY114" fmla="*/ 818866 h 1479124"/>
                  <a:gd name="connsiteX115" fmla="*/ 925530 w 1600990"/>
                  <a:gd name="connsiteY115" fmla="*/ 818866 h 1479124"/>
                  <a:gd name="connsiteX116" fmla="*/ 1349581 w 1600990"/>
                  <a:gd name="connsiteY116" fmla="*/ 656106 h 1479124"/>
                  <a:gd name="connsiteX117" fmla="*/ 1354142 w 1600990"/>
                  <a:gd name="connsiteY117" fmla="*/ 654301 h 1479124"/>
                  <a:gd name="connsiteX118" fmla="*/ 1399844 w 1600990"/>
                  <a:gd name="connsiteY118" fmla="*/ 664657 h 1479124"/>
                  <a:gd name="connsiteX119" fmla="*/ 1399844 w 1600990"/>
                  <a:gd name="connsiteY119" fmla="*/ 664657 h 1479124"/>
                  <a:gd name="connsiteX120" fmla="*/ 1563640 w 1600990"/>
                  <a:gd name="connsiteY120" fmla="*/ 671308 h 1479124"/>
                  <a:gd name="connsiteX121" fmla="*/ 1593294 w 1600990"/>
                  <a:gd name="connsiteY121" fmla="*/ 544559 h 1479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1600990" h="1479124">
                    <a:moveTo>
                      <a:pt x="1592724" y="544654"/>
                    </a:moveTo>
                    <a:cubicBezTo>
                      <a:pt x="1569797" y="484880"/>
                      <a:pt x="1502754" y="455011"/>
                      <a:pt x="1442980" y="477938"/>
                    </a:cubicBezTo>
                    <a:cubicBezTo>
                      <a:pt x="1398609" y="494956"/>
                      <a:pt x="1369125" y="537329"/>
                      <a:pt x="1368584" y="584845"/>
                    </a:cubicBezTo>
                    <a:lnTo>
                      <a:pt x="1368584" y="584845"/>
                    </a:lnTo>
                    <a:cubicBezTo>
                      <a:pt x="1368023" y="601807"/>
                      <a:pt x="1357353" y="616782"/>
                      <a:pt x="1341505" y="622851"/>
                    </a:cubicBezTo>
                    <a:lnTo>
                      <a:pt x="1337039" y="624561"/>
                    </a:lnTo>
                    <a:lnTo>
                      <a:pt x="912418" y="787606"/>
                    </a:lnTo>
                    <a:lnTo>
                      <a:pt x="912418" y="787606"/>
                    </a:lnTo>
                    <a:cubicBezTo>
                      <a:pt x="905957" y="789887"/>
                      <a:pt x="900161" y="789507"/>
                      <a:pt x="898071" y="786181"/>
                    </a:cubicBezTo>
                    <a:cubicBezTo>
                      <a:pt x="895980" y="782856"/>
                      <a:pt x="898071" y="777345"/>
                      <a:pt x="902821" y="772594"/>
                    </a:cubicBezTo>
                    <a:lnTo>
                      <a:pt x="902821" y="772594"/>
                    </a:lnTo>
                    <a:lnTo>
                      <a:pt x="1229102" y="457430"/>
                    </a:lnTo>
                    <a:lnTo>
                      <a:pt x="1232998" y="453724"/>
                    </a:lnTo>
                    <a:cubicBezTo>
                      <a:pt x="1245293" y="441867"/>
                      <a:pt x="1263507" y="438569"/>
                      <a:pt x="1279175" y="445363"/>
                    </a:cubicBezTo>
                    <a:lnTo>
                      <a:pt x="1279175" y="445363"/>
                    </a:lnTo>
                    <a:cubicBezTo>
                      <a:pt x="1337543" y="471795"/>
                      <a:pt x="1406286" y="445907"/>
                      <a:pt x="1432719" y="387541"/>
                    </a:cubicBezTo>
                    <a:cubicBezTo>
                      <a:pt x="1459152" y="329175"/>
                      <a:pt x="1433260" y="260433"/>
                      <a:pt x="1374893" y="234001"/>
                    </a:cubicBezTo>
                    <a:cubicBezTo>
                      <a:pt x="1316525" y="207569"/>
                      <a:pt x="1247782" y="233456"/>
                      <a:pt x="1221349" y="291823"/>
                    </a:cubicBezTo>
                    <a:cubicBezTo>
                      <a:pt x="1208180" y="320915"/>
                      <a:pt x="1207581" y="354151"/>
                      <a:pt x="1219696" y="383698"/>
                    </a:cubicBezTo>
                    <a:lnTo>
                      <a:pt x="1219696" y="383698"/>
                    </a:lnTo>
                    <a:cubicBezTo>
                      <a:pt x="1226309" y="399565"/>
                      <a:pt x="1222575" y="417858"/>
                      <a:pt x="1210289" y="429876"/>
                    </a:cubicBezTo>
                    <a:lnTo>
                      <a:pt x="1206869" y="433201"/>
                    </a:lnTo>
                    <a:lnTo>
                      <a:pt x="879638" y="749125"/>
                    </a:lnTo>
                    <a:lnTo>
                      <a:pt x="879638" y="749125"/>
                    </a:lnTo>
                    <a:cubicBezTo>
                      <a:pt x="874697" y="753781"/>
                      <a:pt x="869186" y="755681"/>
                      <a:pt x="865861" y="753401"/>
                    </a:cubicBezTo>
                    <a:cubicBezTo>
                      <a:pt x="862535" y="751121"/>
                      <a:pt x="862440" y="745325"/>
                      <a:pt x="865005" y="738959"/>
                    </a:cubicBezTo>
                    <a:cubicBezTo>
                      <a:pt x="865024" y="738769"/>
                      <a:pt x="865024" y="738579"/>
                      <a:pt x="865005" y="738389"/>
                    </a:cubicBezTo>
                    <a:lnTo>
                      <a:pt x="1042493" y="320704"/>
                    </a:lnTo>
                    <a:lnTo>
                      <a:pt x="1044583" y="315763"/>
                    </a:lnTo>
                    <a:cubicBezTo>
                      <a:pt x="1051253" y="300045"/>
                      <a:pt x="1066750" y="289910"/>
                      <a:pt x="1083825" y="290109"/>
                    </a:cubicBezTo>
                    <a:lnTo>
                      <a:pt x="1083825" y="290109"/>
                    </a:lnTo>
                    <a:cubicBezTo>
                      <a:pt x="1147779" y="291536"/>
                      <a:pt x="1200778" y="240850"/>
                      <a:pt x="1202204" y="176900"/>
                    </a:cubicBezTo>
                    <a:cubicBezTo>
                      <a:pt x="1203629" y="112948"/>
                      <a:pt x="1152948" y="59948"/>
                      <a:pt x="1088993" y="58521"/>
                    </a:cubicBezTo>
                    <a:cubicBezTo>
                      <a:pt x="1025039" y="57093"/>
                      <a:pt x="972040" y="107778"/>
                      <a:pt x="970614" y="171730"/>
                    </a:cubicBezTo>
                    <a:cubicBezTo>
                      <a:pt x="969902" y="203559"/>
                      <a:pt x="982330" y="234276"/>
                      <a:pt x="1004962" y="256664"/>
                    </a:cubicBezTo>
                    <a:lnTo>
                      <a:pt x="1004962" y="256664"/>
                    </a:lnTo>
                    <a:cubicBezTo>
                      <a:pt x="1016953" y="268827"/>
                      <a:pt x="1020412" y="287034"/>
                      <a:pt x="1013704" y="302746"/>
                    </a:cubicBezTo>
                    <a:lnTo>
                      <a:pt x="1011803" y="307211"/>
                    </a:lnTo>
                    <a:lnTo>
                      <a:pt x="834126" y="725847"/>
                    </a:lnTo>
                    <a:lnTo>
                      <a:pt x="834126" y="725847"/>
                    </a:lnTo>
                    <a:cubicBezTo>
                      <a:pt x="831370" y="732118"/>
                      <a:pt x="827094" y="736013"/>
                      <a:pt x="823104" y="735348"/>
                    </a:cubicBezTo>
                    <a:cubicBezTo>
                      <a:pt x="819113" y="734683"/>
                      <a:pt x="816738" y="729267"/>
                      <a:pt x="816643" y="722426"/>
                    </a:cubicBezTo>
                    <a:lnTo>
                      <a:pt x="816643" y="262650"/>
                    </a:lnTo>
                    <a:cubicBezTo>
                      <a:pt x="816662" y="245573"/>
                      <a:pt x="826980" y="230193"/>
                      <a:pt x="842772" y="223693"/>
                    </a:cubicBezTo>
                    <a:lnTo>
                      <a:pt x="842772" y="223693"/>
                    </a:lnTo>
                    <a:cubicBezTo>
                      <a:pt x="902280" y="200079"/>
                      <a:pt x="931373" y="132698"/>
                      <a:pt x="907762" y="73192"/>
                    </a:cubicBezTo>
                    <a:cubicBezTo>
                      <a:pt x="884141" y="13687"/>
                      <a:pt x="816766" y="-15409"/>
                      <a:pt x="757259" y="8205"/>
                    </a:cubicBezTo>
                    <a:cubicBezTo>
                      <a:pt x="697751" y="31819"/>
                      <a:pt x="668657" y="99200"/>
                      <a:pt x="692268" y="158705"/>
                    </a:cubicBezTo>
                    <a:cubicBezTo>
                      <a:pt x="704050" y="188397"/>
                      <a:pt x="727566" y="211911"/>
                      <a:pt x="757259" y="223693"/>
                    </a:cubicBezTo>
                    <a:lnTo>
                      <a:pt x="757259" y="223693"/>
                    </a:lnTo>
                    <a:cubicBezTo>
                      <a:pt x="773012" y="230223"/>
                      <a:pt x="783283" y="245595"/>
                      <a:pt x="783293" y="262650"/>
                    </a:cubicBezTo>
                    <a:lnTo>
                      <a:pt x="783293" y="722331"/>
                    </a:lnTo>
                    <a:cubicBezTo>
                      <a:pt x="783293" y="729172"/>
                      <a:pt x="780727" y="734398"/>
                      <a:pt x="776832" y="735253"/>
                    </a:cubicBezTo>
                    <a:cubicBezTo>
                      <a:pt x="772936" y="736108"/>
                      <a:pt x="768565" y="732118"/>
                      <a:pt x="765810" y="725752"/>
                    </a:cubicBezTo>
                    <a:lnTo>
                      <a:pt x="765810" y="725752"/>
                    </a:lnTo>
                    <a:lnTo>
                      <a:pt x="588322" y="307687"/>
                    </a:lnTo>
                    <a:lnTo>
                      <a:pt x="586232" y="302746"/>
                    </a:lnTo>
                    <a:cubicBezTo>
                      <a:pt x="579524" y="287034"/>
                      <a:pt x="582982" y="268827"/>
                      <a:pt x="594973" y="256664"/>
                    </a:cubicBezTo>
                    <a:lnTo>
                      <a:pt x="594973" y="256664"/>
                    </a:lnTo>
                    <a:cubicBezTo>
                      <a:pt x="640561" y="211638"/>
                      <a:pt x="641008" y="138184"/>
                      <a:pt x="595980" y="92600"/>
                    </a:cubicBezTo>
                    <a:cubicBezTo>
                      <a:pt x="550953" y="47015"/>
                      <a:pt x="477506" y="46563"/>
                      <a:pt x="431919" y="91589"/>
                    </a:cubicBezTo>
                    <a:cubicBezTo>
                      <a:pt x="386335" y="136615"/>
                      <a:pt x="385883" y="210069"/>
                      <a:pt x="430909" y="255654"/>
                    </a:cubicBezTo>
                    <a:cubicBezTo>
                      <a:pt x="453356" y="278377"/>
                      <a:pt x="484176" y="290842"/>
                      <a:pt x="516111" y="290109"/>
                    </a:cubicBezTo>
                    <a:lnTo>
                      <a:pt x="516111" y="290109"/>
                    </a:lnTo>
                    <a:cubicBezTo>
                      <a:pt x="533185" y="289910"/>
                      <a:pt x="548682" y="300045"/>
                      <a:pt x="555352" y="315763"/>
                    </a:cubicBezTo>
                    <a:lnTo>
                      <a:pt x="557442" y="320704"/>
                    </a:lnTo>
                    <a:lnTo>
                      <a:pt x="734740" y="738294"/>
                    </a:lnTo>
                    <a:cubicBezTo>
                      <a:pt x="734721" y="738484"/>
                      <a:pt x="734721" y="738674"/>
                      <a:pt x="734740" y="738864"/>
                    </a:cubicBezTo>
                    <a:cubicBezTo>
                      <a:pt x="737306" y="745230"/>
                      <a:pt x="737115" y="751026"/>
                      <a:pt x="733885" y="753306"/>
                    </a:cubicBezTo>
                    <a:cubicBezTo>
                      <a:pt x="730654" y="755586"/>
                      <a:pt x="725049" y="753306"/>
                      <a:pt x="720108" y="749030"/>
                    </a:cubicBezTo>
                    <a:lnTo>
                      <a:pt x="720108" y="749030"/>
                    </a:lnTo>
                    <a:lnTo>
                      <a:pt x="393922" y="433391"/>
                    </a:lnTo>
                    <a:lnTo>
                      <a:pt x="390121" y="429686"/>
                    </a:lnTo>
                    <a:cubicBezTo>
                      <a:pt x="377959" y="417759"/>
                      <a:pt x="374206" y="399669"/>
                      <a:pt x="380620" y="383888"/>
                    </a:cubicBezTo>
                    <a:lnTo>
                      <a:pt x="380620" y="383888"/>
                    </a:lnTo>
                    <a:cubicBezTo>
                      <a:pt x="404890" y="324648"/>
                      <a:pt x="376541" y="256949"/>
                      <a:pt x="317300" y="232678"/>
                    </a:cubicBezTo>
                    <a:cubicBezTo>
                      <a:pt x="258059" y="208407"/>
                      <a:pt x="190360" y="236756"/>
                      <a:pt x="166090" y="295997"/>
                    </a:cubicBezTo>
                    <a:cubicBezTo>
                      <a:pt x="141819" y="355238"/>
                      <a:pt x="170169" y="422938"/>
                      <a:pt x="229409" y="447208"/>
                    </a:cubicBezTo>
                    <a:cubicBezTo>
                      <a:pt x="258913" y="459295"/>
                      <a:pt x="292093" y="458696"/>
                      <a:pt x="321141" y="445553"/>
                    </a:cubicBezTo>
                    <a:lnTo>
                      <a:pt x="321141" y="445553"/>
                    </a:lnTo>
                    <a:cubicBezTo>
                      <a:pt x="336780" y="438775"/>
                      <a:pt x="354962" y="442074"/>
                      <a:pt x="367223" y="453914"/>
                    </a:cubicBezTo>
                    <a:lnTo>
                      <a:pt x="371118" y="457620"/>
                    </a:lnTo>
                    <a:lnTo>
                      <a:pt x="697399" y="772784"/>
                    </a:lnTo>
                    <a:lnTo>
                      <a:pt x="697399" y="772784"/>
                    </a:lnTo>
                    <a:cubicBezTo>
                      <a:pt x="702245" y="777535"/>
                      <a:pt x="704335" y="782951"/>
                      <a:pt x="702245" y="786371"/>
                    </a:cubicBezTo>
                    <a:cubicBezTo>
                      <a:pt x="700155" y="789792"/>
                      <a:pt x="694264" y="790077"/>
                      <a:pt x="687898" y="787796"/>
                    </a:cubicBezTo>
                    <a:lnTo>
                      <a:pt x="687898" y="787796"/>
                    </a:lnTo>
                    <a:lnTo>
                      <a:pt x="263942" y="625131"/>
                    </a:lnTo>
                    <a:lnTo>
                      <a:pt x="258906" y="623231"/>
                    </a:lnTo>
                    <a:cubicBezTo>
                      <a:pt x="243056" y="617162"/>
                      <a:pt x="232386" y="602187"/>
                      <a:pt x="231827" y="585225"/>
                    </a:cubicBezTo>
                    <a:lnTo>
                      <a:pt x="231827" y="585225"/>
                    </a:lnTo>
                    <a:cubicBezTo>
                      <a:pt x="231017" y="521211"/>
                      <a:pt x="178466" y="469973"/>
                      <a:pt x="114451" y="470782"/>
                    </a:cubicBezTo>
                    <a:cubicBezTo>
                      <a:pt x="50437" y="471592"/>
                      <a:pt x="-801" y="524143"/>
                      <a:pt x="9" y="588158"/>
                    </a:cubicBezTo>
                    <a:cubicBezTo>
                      <a:pt x="819" y="652172"/>
                      <a:pt x="53370" y="703414"/>
                      <a:pt x="117384" y="702597"/>
                    </a:cubicBezTo>
                    <a:cubicBezTo>
                      <a:pt x="149491" y="702198"/>
                      <a:pt x="179989" y="688487"/>
                      <a:pt x="201612" y="664752"/>
                    </a:cubicBezTo>
                    <a:lnTo>
                      <a:pt x="201612" y="664752"/>
                    </a:lnTo>
                    <a:cubicBezTo>
                      <a:pt x="213351" y="652381"/>
                      <a:pt x="231387" y="648296"/>
                      <a:pt x="247314" y="654396"/>
                    </a:cubicBezTo>
                    <a:lnTo>
                      <a:pt x="251875" y="656201"/>
                    </a:lnTo>
                    <a:lnTo>
                      <a:pt x="675641" y="818866"/>
                    </a:lnTo>
                    <a:lnTo>
                      <a:pt x="676496" y="818866"/>
                    </a:lnTo>
                    <a:cubicBezTo>
                      <a:pt x="682767" y="821432"/>
                      <a:pt x="687138" y="824187"/>
                      <a:pt x="685997" y="832358"/>
                    </a:cubicBezTo>
                    <a:cubicBezTo>
                      <a:pt x="685959" y="832738"/>
                      <a:pt x="685959" y="833119"/>
                      <a:pt x="685997" y="833499"/>
                    </a:cubicBezTo>
                    <a:cubicBezTo>
                      <a:pt x="685313" y="838534"/>
                      <a:pt x="684962" y="843618"/>
                      <a:pt x="684952" y="848701"/>
                    </a:cubicBezTo>
                    <a:cubicBezTo>
                      <a:pt x="684990" y="896180"/>
                      <a:pt x="713922" y="938851"/>
                      <a:pt x="758019" y="956448"/>
                    </a:cubicBezTo>
                    <a:lnTo>
                      <a:pt x="758019" y="956448"/>
                    </a:lnTo>
                    <a:cubicBezTo>
                      <a:pt x="773791" y="963013"/>
                      <a:pt x="784062" y="978415"/>
                      <a:pt x="784053" y="995499"/>
                    </a:cubicBezTo>
                    <a:lnTo>
                      <a:pt x="784053" y="1479124"/>
                    </a:lnTo>
                    <a:lnTo>
                      <a:pt x="817308" y="1479124"/>
                    </a:lnTo>
                    <a:lnTo>
                      <a:pt x="817308" y="995499"/>
                    </a:lnTo>
                    <a:cubicBezTo>
                      <a:pt x="817289" y="978387"/>
                      <a:pt x="827617" y="962956"/>
                      <a:pt x="843437" y="956448"/>
                    </a:cubicBezTo>
                    <a:lnTo>
                      <a:pt x="843437" y="956448"/>
                    </a:lnTo>
                    <a:cubicBezTo>
                      <a:pt x="887533" y="938851"/>
                      <a:pt x="916465" y="896180"/>
                      <a:pt x="916503" y="848701"/>
                    </a:cubicBezTo>
                    <a:cubicBezTo>
                      <a:pt x="916494" y="843494"/>
                      <a:pt x="916142" y="838287"/>
                      <a:pt x="915458" y="833119"/>
                    </a:cubicBezTo>
                    <a:cubicBezTo>
                      <a:pt x="915487" y="832834"/>
                      <a:pt x="915487" y="832548"/>
                      <a:pt x="915458" y="832263"/>
                    </a:cubicBezTo>
                    <a:cubicBezTo>
                      <a:pt x="914128" y="824187"/>
                      <a:pt x="918499" y="821432"/>
                      <a:pt x="924960" y="818866"/>
                    </a:cubicBezTo>
                    <a:lnTo>
                      <a:pt x="925530" y="818866"/>
                    </a:lnTo>
                    <a:lnTo>
                      <a:pt x="1349581" y="656106"/>
                    </a:lnTo>
                    <a:lnTo>
                      <a:pt x="1354142" y="654301"/>
                    </a:lnTo>
                    <a:cubicBezTo>
                      <a:pt x="1370066" y="648201"/>
                      <a:pt x="1388100" y="652286"/>
                      <a:pt x="1399844" y="664657"/>
                    </a:cubicBezTo>
                    <a:lnTo>
                      <a:pt x="1399844" y="664657"/>
                    </a:lnTo>
                    <a:cubicBezTo>
                      <a:pt x="1443237" y="711728"/>
                      <a:pt x="1516570" y="714702"/>
                      <a:pt x="1563640" y="671308"/>
                    </a:cubicBezTo>
                    <a:cubicBezTo>
                      <a:pt x="1598558" y="639127"/>
                      <a:pt x="1610302" y="588894"/>
                      <a:pt x="1593294" y="544559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 128">
                <a:extLst>
                  <a:ext uri="{FF2B5EF4-FFF2-40B4-BE49-F238E27FC236}">
                    <a16:creationId xmlns:a16="http://schemas.microsoft.com/office/drawing/2014/main" id="{4247DD21-4681-A94D-91B4-41C511000102}"/>
                  </a:ext>
                </a:extLst>
              </p:cNvPr>
              <p:cNvSpPr/>
              <p:nvPr/>
            </p:nvSpPr>
            <p:spPr>
              <a:xfrm>
                <a:off x="11259422" y="6488378"/>
                <a:ext cx="717308" cy="108272"/>
              </a:xfrm>
              <a:custGeom>
                <a:avLst/>
                <a:gdLst>
                  <a:gd name="connsiteX0" fmla="*/ 801735 w 1603280"/>
                  <a:gd name="connsiteY0" fmla="*/ 241908 h 242002"/>
                  <a:gd name="connsiteX1" fmla="*/ 493507 w 1603280"/>
                  <a:gd name="connsiteY1" fmla="*/ 121809 h 242002"/>
                  <a:gd name="connsiteX2" fmla="*/ 185184 w 1603280"/>
                  <a:gd name="connsiteY2" fmla="*/ 237062 h 242002"/>
                  <a:gd name="connsiteX3" fmla="*/ 0 w 1603280"/>
                  <a:gd name="connsiteY3" fmla="*/ 199721 h 242002"/>
                  <a:gd name="connsiteX4" fmla="*/ 0 w 1603280"/>
                  <a:gd name="connsiteY4" fmla="*/ 110027 h 242002"/>
                  <a:gd name="connsiteX5" fmla="*/ 185279 w 1603280"/>
                  <a:gd name="connsiteY5" fmla="*/ 156489 h 242002"/>
                  <a:gd name="connsiteX6" fmla="*/ 493507 w 1603280"/>
                  <a:gd name="connsiteY6" fmla="*/ 0 h 242002"/>
                  <a:gd name="connsiteX7" fmla="*/ 801640 w 1603280"/>
                  <a:gd name="connsiteY7" fmla="*/ 156489 h 242002"/>
                  <a:gd name="connsiteX8" fmla="*/ 1109773 w 1603280"/>
                  <a:gd name="connsiteY8" fmla="*/ 0 h 242002"/>
                  <a:gd name="connsiteX9" fmla="*/ 1418001 w 1603280"/>
                  <a:gd name="connsiteY9" fmla="*/ 156489 h 242002"/>
                  <a:gd name="connsiteX10" fmla="*/ 1603280 w 1603280"/>
                  <a:gd name="connsiteY10" fmla="*/ 110027 h 242002"/>
                  <a:gd name="connsiteX11" fmla="*/ 1603280 w 1603280"/>
                  <a:gd name="connsiteY11" fmla="*/ 199721 h 242002"/>
                  <a:gd name="connsiteX12" fmla="*/ 1418096 w 1603280"/>
                  <a:gd name="connsiteY12" fmla="*/ 237062 h 242002"/>
                  <a:gd name="connsiteX13" fmla="*/ 1109868 w 1603280"/>
                  <a:gd name="connsiteY13" fmla="*/ 121904 h 242002"/>
                  <a:gd name="connsiteX14" fmla="*/ 801640 w 1603280"/>
                  <a:gd name="connsiteY14" fmla="*/ 242003 h 24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242002">
                    <a:moveTo>
                      <a:pt x="801735" y="241908"/>
                    </a:moveTo>
                    <a:cubicBezTo>
                      <a:pt x="690948" y="241908"/>
                      <a:pt x="577975" y="193070"/>
                      <a:pt x="493507" y="121809"/>
                    </a:cubicBezTo>
                    <a:cubicBezTo>
                      <a:pt x="391461" y="204282"/>
                      <a:pt x="299677" y="237062"/>
                      <a:pt x="185184" y="237062"/>
                    </a:cubicBezTo>
                    <a:cubicBezTo>
                      <a:pt x="121573" y="237195"/>
                      <a:pt x="58590" y="224492"/>
                      <a:pt x="0" y="199721"/>
                    </a:cubicBezTo>
                    <a:lnTo>
                      <a:pt x="0" y="110027"/>
                    </a:lnTo>
                    <a:cubicBezTo>
                      <a:pt x="57423" y="139396"/>
                      <a:pt x="120789" y="155292"/>
                      <a:pt x="185279" y="156489"/>
                    </a:cubicBezTo>
                    <a:cubicBezTo>
                      <a:pt x="291315" y="156489"/>
                      <a:pt x="435548" y="101856"/>
                      <a:pt x="493507" y="0"/>
                    </a:cubicBezTo>
                    <a:cubicBezTo>
                      <a:pt x="551371" y="101856"/>
                      <a:pt x="695698" y="156489"/>
                      <a:pt x="801640" y="156489"/>
                    </a:cubicBezTo>
                    <a:cubicBezTo>
                      <a:pt x="907582" y="156489"/>
                      <a:pt x="1051909" y="101856"/>
                      <a:pt x="1109773" y="0"/>
                    </a:cubicBezTo>
                    <a:cubicBezTo>
                      <a:pt x="1167732" y="101856"/>
                      <a:pt x="1311965" y="156489"/>
                      <a:pt x="1418001" y="156489"/>
                    </a:cubicBezTo>
                    <a:cubicBezTo>
                      <a:pt x="1482488" y="155292"/>
                      <a:pt x="1545853" y="139396"/>
                      <a:pt x="1603280" y="110027"/>
                    </a:cubicBezTo>
                    <a:lnTo>
                      <a:pt x="1603280" y="199721"/>
                    </a:lnTo>
                    <a:cubicBezTo>
                      <a:pt x="1544694" y="224492"/>
                      <a:pt x="1481709" y="237195"/>
                      <a:pt x="1418096" y="237062"/>
                    </a:cubicBezTo>
                    <a:cubicBezTo>
                      <a:pt x="1304078" y="237062"/>
                      <a:pt x="1211819" y="204377"/>
                      <a:pt x="1109868" y="121904"/>
                    </a:cubicBezTo>
                    <a:cubicBezTo>
                      <a:pt x="1025400" y="193165"/>
                      <a:pt x="912427" y="242003"/>
                      <a:pt x="801640" y="24200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 129">
                <a:extLst>
                  <a:ext uri="{FF2B5EF4-FFF2-40B4-BE49-F238E27FC236}">
                    <a16:creationId xmlns:a16="http://schemas.microsoft.com/office/drawing/2014/main" id="{2F497712-5D57-354E-BDBE-B44BF680C092}"/>
                  </a:ext>
                </a:extLst>
              </p:cNvPr>
              <p:cNvSpPr/>
              <p:nvPr/>
            </p:nvSpPr>
            <p:spPr>
              <a:xfrm>
                <a:off x="11259465" y="6567998"/>
                <a:ext cx="717308" cy="88379"/>
              </a:xfrm>
              <a:custGeom>
                <a:avLst/>
                <a:gdLst>
                  <a:gd name="connsiteX0" fmla="*/ 801640 w 1603279"/>
                  <a:gd name="connsiteY0" fmla="*/ 115063 h 197539"/>
                  <a:gd name="connsiteX1" fmla="*/ 493507 w 1603279"/>
                  <a:gd name="connsiteY1" fmla="*/ 0 h 197539"/>
                  <a:gd name="connsiteX2" fmla="*/ 185469 w 1603279"/>
                  <a:gd name="connsiteY2" fmla="*/ 114018 h 197539"/>
                  <a:gd name="connsiteX3" fmla="*/ 0 w 1603279"/>
                  <a:gd name="connsiteY3" fmla="*/ 74872 h 197539"/>
                  <a:gd name="connsiteX4" fmla="*/ 0 w 1603279"/>
                  <a:gd name="connsiteY4" fmla="*/ 160385 h 197539"/>
                  <a:gd name="connsiteX5" fmla="*/ 185184 w 1603279"/>
                  <a:gd name="connsiteY5" fmla="*/ 197536 h 197539"/>
                  <a:gd name="connsiteX6" fmla="*/ 493412 w 1603279"/>
                  <a:gd name="connsiteY6" fmla="*/ 87984 h 197539"/>
                  <a:gd name="connsiteX7" fmla="*/ 801640 w 1603279"/>
                  <a:gd name="connsiteY7" fmla="*/ 195921 h 197539"/>
                  <a:gd name="connsiteX8" fmla="*/ 1109868 w 1603279"/>
                  <a:gd name="connsiteY8" fmla="*/ 87984 h 197539"/>
                  <a:gd name="connsiteX9" fmla="*/ 1418096 w 1603279"/>
                  <a:gd name="connsiteY9" fmla="*/ 197536 h 197539"/>
                  <a:gd name="connsiteX10" fmla="*/ 1603280 w 1603279"/>
                  <a:gd name="connsiteY10" fmla="*/ 160385 h 197539"/>
                  <a:gd name="connsiteX11" fmla="*/ 1603280 w 1603279"/>
                  <a:gd name="connsiteY11" fmla="*/ 74872 h 197539"/>
                  <a:gd name="connsiteX12" fmla="*/ 1417811 w 1603279"/>
                  <a:gd name="connsiteY12" fmla="*/ 114018 h 197539"/>
                  <a:gd name="connsiteX13" fmla="*/ 1109773 w 1603279"/>
                  <a:gd name="connsiteY13" fmla="*/ 0 h 197539"/>
                  <a:gd name="connsiteX14" fmla="*/ 801640 w 1603279"/>
                  <a:gd name="connsiteY14" fmla="*/ 115063 h 1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79" h="197539">
                    <a:moveTo>
                      <a:pt x="801640" y="115063"/>
                    </a:moveTo>
                    <a:cubicBezTo>
                      <a:pt x="688620" y="113980"/>
                      <a:pt x="579571" y="73256"/>
                      <a:pt x="493507" y="0"/>
                    </a:cubicBezTo>
                    <a:cubicBezTo>
                      <a:pt x="407314" y="72848"/>
                      <a:pt x="298320" y="113191"/>
                      <a:pt x="185469" y="114018"/>
                    </a:cubicBezTo>
                    <a:cubicBezTo>
                      <a:pt x="121626" y="113733"/>
                      <a:pt x="58514" y="100412"/>
                      <a:pt x="0" y="74872"/>
                    </a:cubicBezTo>
                    <a:lnTo>
                      <a:pt x="0" y="160385"/>
                    </a:lnTo>
                    <a:cubicBezTo>
                      <a:pt x="58588" y="185136"/>
                      <a:pt x="121581" y="197773"/>
                      <a:pt x="185184" y="197536"/>
                    </a:cubicBezTo>
                    <a:cubicBezTo>
                      <a:pt x="299202" y="197536"/>
                      <a:pt x="400963" y="160195"/>
                      <a:pt x="493412" y="87984"/>
                    </a:cubicBezTo>
                    <a:cubicBezTo>
                      <a:pt x="578925" y="161810"/>
                      <a:pt x="697694" y="195921"/>
                      <a:pt x="801640" y="195921"/>
                    </a:cubicBezTo>
                    <a:cubicBezTo>
                      <a:pt x="905586" y="195921"/>
                      <a:pt x="1024165" y="161810"/>
                      <a:pt x="1109868" y="87984"/>
                    </a:cubicBezTo>
                    <a:cubicBezTo>
                      <a:pt x="1202318" y="160195"/>
                      <a:pt x="1303698" y="197536"/>
                      <a:pt x="1418096" y="197536"/>
                    </a:cubicBezTo>
                    <a:cubicBezTo>
                      <a:pt x="1481699" y="197773"/>
                      <a:pt x="1544694" y="185136"/>
                      <a:pt x="1603280" y="160385"/>
                    </a:cubicBezTo>
                    <a:lnTo>
                      <a:pt x="1603280" y="74872"/>
                    </a:lnTo>
                    <a:cubicBezTo>
                      <a:pt x="1544770" y="100412"/>
                      <a:pt x="1481652" y="113733"/>
                      <a:pt x="1417811" y="114018"/>
                    </a:cubicBezTo>
                    <a:cubicBezTo>
                      <a:pt x="1304962" y="113191"/>
                      <a:pt x="1195961" y="72848"/>
                      <a:pt x="1109773" y="0"/>
                    </a:cubicBezTo>
                    <a:cubicBezTo>
                      <a:pt x="1023709" y="73256"/>
                      <a:pt x="914660" y="113980"/>
                      <a:pt x="801640" y="115063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 130">
                <a:extLst>
                  <a:ext uri="{FF2B5EF4-FFF2-40B4-BE49-F238E27FC236}">
                    <a16:creationId xmlns:a16="http://schemas.microsoft.com/office/drawing/2014/main" id="{EF521D22-52A5-C54F-B709-583EBFA56FE7}"/>
                  </a:ext>
                </a:extLst>
              </p:cNvPr>
              <p:cNvSpPr/>
              <p:nvPr/>
            </p:nvSpPr>
            <p:spPr>
              <a:xfrm>
                <a:off x="11259422" y="6632402"/>
                <a:ext cx="717309" cy="82202"/>
              </a:xfrm>
              <a:custGeom>
                <a:avLst/>
                <a:gdLst>
                  <a:gd name="connsiteX0" fmla="*/ 801735 w 1603280"/>
                  <a:gd name="connsiteY0" fmla="*/ 183569 h 183731"/>
                  <a:gd name="connsiteX1" fmla="*/ 493507 w 1603280"/>
                  <a:gd name="connsiteY1" fmla="*/ 89219 h 183731"/>
                  <a:gd name="connsiteX2" fmla="*/ 185279 w 1603280"/>
                  <a:gd name="connsiteY2" fmla="*/ 183569 h 183731"/>
                  <a:gd name="connsiteX3" fmla="*/ 0 w 1603280"/>
                  <a:gd name="connsiteY3" fmla="*/ 152689 h 183731"/>
                  <a:gd name="connsiteX4" fmla="*/ 0 w 1603280"/>
                  <a:gd name="connsiteY4" fmla="*/ 69456 h 183731"/>
                  <a:gd name="connsiteX5" fmla="*/ 185469 w 1603280"/>
                  <a:gd name="connsiteY5" fmla="*/ 109647 h 183731"/>
                  <a:gd name="connsiteX6" fmla="*/ 493507 w 1603280"/>
                  <a:gd name="connsiteY6" fmla="*/ 0 h 183731"/>
                  <a:gd name="connsiteX7" fmla="*/ 801640 w 1603280"/>
                  <a:gd name="connsiteY7" fmla="*/ 102996 h 183731"/>
                  <a:gd name="connsiteX8" fmla="*/ 1109773 w 1603280"/>
                  <a:gd name="connsiteY8" fmla="*/ 0 h 183731"/>
                  <a:gd name="connsiteX9" fmla="*/ 1417811 w 1603280"/>
                  <a:gd name="connsiteY9" fmla="*/ 109647 h 183731"/>
                  <a:gd name="connsiteX10" fmla="*/ 1603280 w 1603280"/>
                  <a:gd name="connsiteY10" fmla="*/ 69456 h 183731"/>
                  <a:gd name="connsiteX11" fmla="*/ 1603280 w 1603280"/>
                  <a:gd name="connsiteY11" fmla="*/ 152689 h 183731"/>
                  <a:gd name="connsiteX12" fmla="*/ 1418096 w 1603280"/>
                  <a:gd name="connsiteY12" fmla="*/ 183664 h 183731"/>
                  <a:gd name="connsiteX13" fmla="*/ 1109868 w 1603280"/>
                  <a:gd name="connsiteY13" fmla="*/ 89314 h 183731"/>
                  <a:gd name="connsiteX14" fmla="*/ 801640 w 1603280"/>
                  <a:gd name="connsiteY14" fmla="*/ 183664 h 18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03280" h="183731">
                    <a:moveTo>
                      <a:pt x="801735" y="183569"/>
                    </a:moveTo>
                    <a:cubicBezTo>
                      <a:pt x="687717" y="183569"/>
                      <a:pt x="574745" y="151169"/>
                      <a:pt x="493507" y="89219"/>
                    </a:cubicBezTo>
                    <a:cubicBezTo>
                      <a:pt x="400963" y="155729"/>
                      <a:pt x="299677" y="183569"/>
                      <a:pt x="185279" y="183569"/>
                    </a:cubicBezTo>
                    <a:cubicBezTo>
                      <a:pt x="122156" y="184623"/>
                      <a:pt x="59368" y="174162"/>
                      <a:pt x="0" y="152689"/>
                    </a:cubicBezTo>
                    <a:lnTo>
                      <a:pt x="0" y="69456"/>
                    </a:lnTo>
                    <a:cubicBezTo>
                      <a:pt x="58446" y="95328"/>
                      <a:pt x="121556" y="109001"/>
                      <a:pt x="185469" y="109647"/>
                    </a:cubicBezTo>
                    <a:cubicBezTo>
                      <a:pt x="297835" y="110388"/>
                      <a:pt x="406880" y="71575"/>
                      <a:pt x="493507" y="0"/>
                    </a:cubicBezTo>
                    <a:cubicBezTo>
                      <a:pt x="577880" y="70976"/>
                      <a:pt x="686862" y="102996"/>
                      <a:pt x="801640" y="102996"/>
                    </a:cubicBezTo>
                    <a:cubicBezTo>
                      <a:pt x="916418" y="102996"/>
                      <a:pt x="1025400" y="70976"/>
                      <a:pt x="1109773" y="0"/>
                    </a:cubicBezTo>
                    <a:cubicBezTo>
                      <a:pt x="1196398" y="71575"/>
                      <a:pt x="1305447" y="110388"/>
                      <a:pt x="1417811" y="109647"/>
                    </a:cubicBezTo>
                    <a:cubicBezTo>
                      <a:pt x="1481728" y="109001"/>
                      <a:pt x="1544836" y="95328"/>
                      <a:pt x="1603280" y="69456"/>
                    </a:cubicBezTo>
                    <a:lnTo>
                      <a:pt x="1603280" y="152689"/>
                    </a:lnTo>
                    <a:cubicBezTo>
                      <a:pt x="1543943" y="174181"/>
                      <a:pt x="1481196" y="184680"/>
                      <a:pt x="1418096" y="183664"/>
                    </a:cubicBezTo>
                    <a:cubicBezTo>
                      <a:pt x="1304078" y="183664"/>
                      <a:pt x="1202413" y="156109"/>
                      <a:pt x="1109868" y="89314"/>
                    </a:cubicBezTo>
                    <a:cubicBezTo>
                      <a:pt x="1028535" y="151264"/>
                      <a:pt x="916038" y="183664"/>
                      <a:pt x="801640" y="183664"/>
                    </a:cubicBezTo>
                    <a:close/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 131">
                <a:extLst>
                  <a:ext uri="{FF2B5EF4-FFF2-40B4-BE49-F238E27FC236}">
                    <a16:creationId xmlns:a16="http://schemas.microsoft.com/office/drawing/2014/main" id="{21D6BF55-4DB9-B04E-BBFB-57856CB9B334}"/>
                  </a:ext>
                </a:extLst>
              </p:cNvPr>
              <p:cNvSpPr/>
              <p:nvPr/>
            </p:nvSpPr>
            <p:spPr>
              <a:xfrm>
                <a:off x="11639926" y="6212078"/>
                <a:ext cx="328430" cy="152048"/>
              </a:xfrm>
              <a:custGeom>
                <a:avLst/>
                <a:gdLst>
                  <a:gd name="connsiteX0" fmla="*/ 552036 w 734084"/>
                  <a:gd name="connsiteY0" fmla="*/ 835 h 339847"/>
                  <a:gd name="connsiteX1" fmla="*/ 222050 w 734084"/>
                  <a:gd name="connsiteY1" fmla="*/ 90244 h 339847"/>
                  <a:gd name="connsiteX2" fmla="*/ 0 w 734084"/>
                  <a:gd name="connsiteY2" fmla="*/ 339848 h 339847"/>
                  <a:gd name="connsiteX3" fmla="*/ 734084 w 734084"/>
                  <a:gd name="connsiteY3" fmla="*/ 81978 h 339847"/>
                  <a:gd name="connsiteX4" fmla="*/ 552036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552036" y="835"/>
                    </a:moveTo>
                    <a:cubicBezTo>
                      <a:pt x="444574" y="-5436"/>
                      <a:pt x="329226" y="23543"/>
                      <a:pt x="222050" y="90244"/>
                    </a:cubicBezTo>
                    <a:cubicBezTo>
                      <a:pt x="117533" y="155234"/>
                      <a:pt x="41521" y="244928"/>
                      <a:pt x="0" y="339848"/>
                    </a:cubicBezTo>
                    <a:cubicBezTo>
                      <a:pt x="100431" y="289395"/>
                      <a:pt x="434503" y="129960"/>
                      <a:pt x="734084" y="81978"/>
                    </a:cubicBezTo>
                    <a:cubicBezTo>
                      <a:pt x="704915" y="39316"/>
                      <a:pt x="642395" y="5966"/>
                      <a:pt x="552036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60" name="Freeform 132">
                <a:extLst>
                  <a:ext uri="{FF2B5EF4-FFF2-40B4-BE49-F238E27FC236}">
                    <a16:creationId xmlns:a16="http://schemas.microsoft.com/office/drawing/2014/main" id="{020560CF-690C-D24D-90F8-2681AC0A6C95}"/>
                  </a:ext>
                </a:extLst>
              </p:cNvPr>
              <p:cNvSpPr/>
              <p:nvPr/>
            </p:nvSpPr>
            <p:spPr>
              <a:xfrm>
                <a:off x="11639161" y="6258617"/>
                <a:ext cx="337638" cy="132504"/>
              </a:xfrm>
              <a:custGeom>
                <a:avLst/>
                <a:gdLst>
                  <a:gd name="connsiteX0" fmla="*/ 747577 w 754665"/>
                  <a:gd name="connsiteY0" fmla="*/ 0 h 296164"/>
                  <a:gd name="connsiteX1" fmla="*/ 0 w 754665"/>
                  <a:gd name="connsiteY1" fmla="*/ 263096 h 296164"/>
                  <a:gd name="connsiteX2" fmla="*/ 305758 w 754665"/>
                  <a:gd name="connsiteY2" fmla="*/ 292931 h 296164"/>
                  <a:gd name="connsiteX3" fmla="*/ 684772 w 754665"/>
                  <a:gd name="connsiteY3" fmla="*/ 159150 h 296164"/>
                  <a:gd name="connsiteX4" fmla="*/ 753468 w 754665"/>
                  <a:gd name="connsiteY4" fmla="*/ 21663 h 296164"/>
                  <a:gd name="connsiteX5" fmla="*/ 747577 w 754665"/>
                  <a:gd name="connsiteY5" fmla="*/ 0 h 29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5" h="296164">
                    <a:moveTo>
                      <a:pt x="747577" y="0"/>
                    </a:moveTo>
                    <a:cubicBezTo>
                      <a:pt x="435358" y="47983"/>
                      <a:pt x="81523" y="221575"/>
                      <a:pt x="0" y="263096"/>
                    </a:cubicBezTo>
                    <a:cubicBezTo>
                      <a:pt x="85513" y="290555"/>
                      <a:pt x="191645" y="302432"/>
                      <a:pt x="305758" y="292931"/>
                    </a:cubicBezTo>
                    <a:cubicBezTo>
                      <a:pt x="464812" y="279629"/>
                      <a:pt x="602394" y="227941"/>
                      <a:pt x="684772" y="159150"/>
                    </a:cubicBezTo>
                    <a:cubicBezTo>
                      <a:pt x="746436" y="108697"/>
                      <a:pt x="759073" y="58244"/>
                      <a:pt x="753468" y="21663"/>
                    </a:cubicBezTo>
                    <a:cubicBezTo>
                      <a:pt x="752327" y="14243"/>
                      <a:pt x="750351" y="6974"/>
                      <a:pt x="747577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Freeform 133">
                <a:extLst>
                  <a:ext uri="{FF2B5EF4-FFF2-40B4-BE49-F238E27FC236}">
                    <a16:creationId xmlns:a16="http://schemas.microsoft.com/office/drawing/2014/main" id="{86CF212D-CE43-A740-8900-DB258505B019}"/>
                  </a:ext>
                </a:extLst>
              </p:cNvPr>
              <p:cNvSpPr/>
              <p:nvPr/>
            </p:nvSpPr>
            <p:spPr>
              <a:xfrm>
                <a:off x="11267881" y="6212079"/>
                <a:ext cx="328430" cy="152048"/>
              </a:xfrm>
              <a:custGeom>
                <a:avLst/>
                <a:gdLst>
                  <a:gd name="connsiteX0" fmla="*/ 182048 w 734084"/>
                  <a:gd name="connsiteY0" fmla="*/ 835 h 339847"/>
                  <a:gd name="connsiteX1" fmla="*/ 512035 w 734084"/>
                  <a:gd name="connsiteY1" fmla="*/ 90244 h 339847"/>
                  <a:gd name="connsiteX2" fmla="*/ 734084 w 734084"/>
                  <a:gd name="connsiteY2" fmla="*/ 339848 h 339847"/>
                  <a:gd name="connsiteX3" fmla="*/ 0 w 734084"/>
                  <a:gd name="connsiteY3" fmla="*/ 81978 h 339847"/>
                  <a:gd name="connsiteX4" fmla="*/ 182048 w 734084"/>
                  <a:gd name="connsiteY4" fmla="*/ 835 h 339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4084" h="339847">
                    <a:moveTo>
                      <a:pt x="182048" y="835"/>
                    </a:moveTo>
                    <a:cubicBezTo>
                      <a:pt x="289510" y="-5436"/>
                      <a:pt x="404858" y="23543"/>
                      <a:pt x="512035" y="90244"/>
                    </a:cubicBezTo>
                    <a:cubicBezTo>
                      <a:pt x="616551" y="155234"/>
                      <a:pt x="692563" y="244928"/>
                      <a:pt x="734084" y="339848"/>
                    </a:cubicBezTo>
                    <a:cubicBezTo>
                      <a:pt x="633749" y="289395"/>
                      <a:pt x="299582" y="129960"/>
                      <a:pt x="0" y="81978"/>
                    </a:cubicBezTo>
                    <a:cubicBezTo>
                      <a:pt x="29170" y="39316"/>
                      <a:pt x="91689" y="5966"/>
                      <a:pt x="182048" y="835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Freeform 134">
                <a:extLst>
                  <a:ext uri="{FF2B5EF4-FFF2-40B4-BE49-F238E27FC236}">
                    <a16:creationId xmlns:a16="http://schemas.microsoft.com/office/drawing/2014/main" id="{BEFEDAC9-CD48-6D4B-BD67-F334401C6C0E}"/>
                  </a:ext>
                </a:extLst>
              </p:cNvPr>
              <p:cNvSpPr/>
              <p:nvPr/>
            </p:nvSpPr>
            <p:spPr>
              <a:xfrm>
                <a:off x="11259481" y="6258491"/>
                <a:ext cx="337638" cy="132632"/>
              </a:xfrm>
              <a:custGeom>
                <a:avLst/>
                <a:gdLst>
                  <a:gd name="connsiteX0" fmla="*/ 7088 w 754664"/>
                  <a:gd name="connsiteY0" fmla="*/ 285 h 296449"/>
                  <a:gd name="connsiteX1" fmla="*/ 754665 w 754664"/>
                  <a:gd name="connsiteY1" fmla="*/ 263381 h 296449"/>
                  <a:gd name="connsiteX2" fmla="*/ 448812 w 754664"/>
                  <a:gd name="connsiteY2" fmla="*/ 293216 h 296449"/>
                  <a:gd name="connsiteX3" fmla="*/ 69988 w 754664"/>
                  <a:gd name="connsiteY3" fmla="*/ 159150 h 296449"/>
                  <a:gd name="connsiteX4" fmla="*/ 1197 w 754664"/>
                  <a:gd name="connsiteY4" fmla="*/ 21663 h 296449"/>
                  <a:gd name="connsiteX5" fmla="*/ 7183 w 754664"/>
                  <a:gd name="connsiteY5" fmla="*/ 0 h 296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664" h="296449">
                    <a:moveTo>
                      <a:pt x="7088" y="285"/>
                    </a:moveTo>
                    <a:cubicBezTo>
                      <a:pt x="319212" y="48268"/>
                      <a:pt x="673142" y="221860"/>
                      <a:pt x="754665" y="263381"/>
                    </a:cubicBezTo>
                    <a:cubicBezTo>
                      <a:pt x="669152" y="290840"/>
                      <a:pt x="562925" y="302717"/>
                      <a:pt x="448812" y="293216"/>
                    </a:cubicBezTo>
                    <a:cubicBezTo>
                      <a:pt x="289757" y="279629"/>
                      <a:pt x="152176" y="228321"/>
                      <a:pt x="69988" y="159150"/>
                    </a:cubicBezTo>
                    <a:cubicBezTo>
                      <a:pt x="8229" y="108697"/>
                      <a:pt x="-4408" y="58244"/>
                      <a:pt x="1197" y="21663"/>
                    </a:cubicBezTo>
                    <a:cubicBezTo>
                      <a:pt x="2367" y="14243"/>
                      <a:pt x="4376" y="6974"/>
                      <a:pt x="7183" y="0"/>
                    </a:cubicBezTo>
                  </a:path>
                </a:pathLst>
              </a:custGeom>
              <a:grpFill/>
              <a:ln w="94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32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3" r:id="rId2"/>
    <p:sldLayoutId id="2147484043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143" r:id="rId10"/>
    <p:sldLayoutId id="2147484144" r:id="rId11"/>
    <p:sldLayoutId id="2147484145" r:id="rId12"/>
    <p:sldLayoutId id="2147484146" r:id="rId13"/>
    <p:sldLayoutId id="2147484147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00" baseline="0">
          <a:solidFill>
            <a:srgbClr val="003F66"/>
          </a:solidFill>
          <a:latin typeface="National 2" panose="02000003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50" baseline="0">
          <a:solidFill>
            <a:srgbClr val="003F66"/>
          </a:solidFill>
          <a:latin typeface="National 2" panose="02000003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ACBF0"/>
          </p15:clr>
        </p15:guide>
        <p15:guide id="2" pos="3840" userDrawn="1">
          <p15:clr>
            <a:srgbClr val="5ACBF0"/>
          </p15:clr>
        </p15:guide>
        <p15:guide id="3" pos="6236" userDrawn="1">
          <p15:clr>
            <a:srgbClr val="F26B43"/>
          </p15:clr>
        </p15:guide>
        <p15:guide id="5" pos="5517" userDrawn="1">
          <p15:clr>
            <a:srgbClr val="F26B43"/>
          </p15:clr>
        </p15:guide>
        <p15:guide id="6" pos="4794" userDrawn="1">
          <p15:clr>
            <a:srgbClr val="F26B43"/>
          </p15:clr>
        </p15:guide>
        <p15:guide id="7" pos="4075" userDrawn="1">
          <p15:clr>
            <a:srgbClr val="F26B43"/>
          </p15:clr>
        </p15:guide>
        <p15:guide id="8" pos="3351" userDrawn="1">
          <p15:clr>
            <a:srgbClr val="F26B43"/>
          </p15:clr>
        </p15:guide>
        <p15:guide id="9" pos="2632" userDrawn="1">
          <p15:clr>
            <a:srgbClr val="F26B43"/>
          </p15:clr>
        </p15:guide>
        <p15:guide id="10" pos="1909" userDrawn="1">
          <p15:clr>
            <a:srgbClr val="F26B43"/>
          </p15:clr>
        </p15:guide>
        <p15:guide id="11" pos="1190" userDrawn="1">
          <p15:clr>
            <a:srgbClr val="F26B43"/>
          </p15:clr>
        </p15:guide>
        <p15:guide id="12" pos="459" userDrawn="1">
          <p15:clr>
            <a:srgbClr val="F26B43"/>
          </p15:clr>
        </p15:guide>
        <p15:guide id="13" orient="horz" pos="719" userDrawn="1">
          <p15:clr>
            <a:srgbClr val="F26B43"/>
          </p15:clr>
        </p15:guide>
        <p15:guide id="14" orient="horz" pos="1438" userDrawn="1">
          <p15:clr>
            <a:srgbClr val="F26B43"/>
          </p15:clr>
        </p15:guide>
        <p15:guide id="15" orient="horz" pos="2880" userDrawn="1">
          <p15:clr>
            <a:srgbClr val="F26B43"/>
          </p15:clr>
        </p15:guide>
        <p15:guide id="16" orient="horz" pos="3604" userDrawn="1">
          <p15:clr>
            <a:srgbClr val="F26B43"/>
          </p15:clr>
        </p15:guide>
        <p15:guide id="17" pos="105" userDrawn="1">
          <p15:clr>
            <a:srgbClr val="A4A3A4"/>
          </p15:clr>
        </p15:guide>
        <p15:guide id="18" pos="824" userDrawn="1">
          <p15:clr>
            <a:srgbClr val="000000"/>
          </p15:clr>
        </p15:guide>
        <p15:guide id="19" pos="1557" userDrawn="1">
          <p15:clr>
            <a:srgbClr val="A4A3A4"/>
          </p15:clr>
        </p15:guide>
        <p15:guide id="20" pos="2271" userDrawn="1">
          <p15:clr>
            <a:srgbClr val="A4A3A4"/>
          </p15:clr>
        </p15:guide>
        <p15:guide id="21" pos="2994" userDrawn="1">
          <p15:clr>
            <a:srgbClr val="A4A3A4"/>
          </p15:clr>
        </p15:guide>
        <p15:guide id="22" pos="3713" userDrawn="1">
          <p15:clr>
            <a:srgbClr val="A4A3A4"/>
          </p15:clr>
        </p15:guide>
        <p15:guide id="23" pos="4441" userDrawn="1">
          <p15:clr>
            <a:srgbClr val="A4A3A4"/>
          </p15:clr>
        </p15:guide>
        <p15:guide id="24" pos="5160" userDrawn="1">
          <p15:clr>
            <a:srgbClr val="A4A3A4"/>
          </p15:clr>
        </p15:guide>
        <p15:guide id="25" pos="5874" userDrawn="1">
          <p15:clr>
            <a:srgbClr val="A4A3A4"/>
          </p15:clr>
        </p15:guide>
        <p15:guide id="26" pos="6598" userDrawn="1">
          <p15:clr>
            <a:srgbClr val="A4A3A4"/>
          </p15:clr>
        </p15:guide>
        <p15:guide id="27" pos="7317" userDrawn="1">
          <p15:clr>
            <a:srgbClr val="A4A3A4"/>
          </p15:clr>
        </p15:guide>
        <p15:guide id="28" orient="horz" pos="362" userDrawn="1">
          <p15:clr>
            <a:srgbClr val="A4A3A4"/>
          </p15:clr>
        </p15:guide>
        <p15:guide id="29" orient="horz" pos="1081" userDrawn="1">
          <p15:clr>
            <a:srgbClr val="A4A3A4"/>
          </p15:clr>
        </p15:guide>
        <p15:guide id="30" orient="horz" pos="1799" userDrawn="1">
          <p15:clr>
            <a:srgbClr val="A4A3A4"/>
          </p15:clr>
        </p15:guide>
        <p15:guide id="31" orient="horz" pos="2523" userDrawn="1">
          <p15:clr>
            <a:srgbClr val="A4A3A4"/>
          </p15:clr>
        </p15:guide>
        <p15:guide id="32" orient="horz" pos="3247" userDrawn="1">
          <p15:clr>
            <a:srgbClr val="A4A3A4"/>
          </p15:clr>
        </p15:guide>
        <p15:guide id="33" orient="horz" pos="3974" userDrawn="1">
          <p15:clr>
            <a:srgbClr val="A4A3A4"/>
          </p15:clr>
        </p15:guide>
        <p15:guide id="34" pos="717" userDrawn="1">
          <p15:clr>
            <a:srgbClr val="5ACBF0"/>
          </p15:clr>
        </p15:guide>
        <p15:guide id="35" pos="6956" userDrawn="1">
          <p15:clr>
            <a:srgbClr val="5ACBF0"/>
          </p15:clr>
        </p15:guide>
        <p15:guide id="36" pos="6848" userDrawn="1">
          <p15:clr>
            <a:srgbClr val="000000"/>
          </p15:clr>
        </p15:guide>
        <p15:guide id="37" pos="7545" userDrawn="1">
          <p15:clr>
            <a:srgbClr val="C35EA4"/>
          </p15:clr>
        </p15:guide>
        <p15:guide id="38" orient="horz" pos="4224" userDrawn="1">
          <p15:clr>
            <a:srgbClr val="C35EA4"/>
          </p15:clr>
        </p15:guide>
        <p15:guide id="39" orient="horz" pos="94" userDrawn="1">
          <p15:clr>
            <a:srgbClr val="C35EA4"/>
          </p15:clr>
        </p15:guide>
        <p15:guide id="40" pos="131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F60A5F-C162-E226-9E8A-D2BE280CC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Papakura Local Board area</a:t>
            </a:r>
          </a:p>
          <a:p>
            <a:r>
              <a:rPr lang="en-NZ" dirty="0"/>
              <a:t>Classifications – Section 16(1) of the Reserves Act 1977</a:t>
            </a:r>
          </a:p>
        </p:txBody>
      </p:sp>
    </p:spTree>
    <p:extLst>
      <p:ext uri="{BB962C8B-B14F-4D97-AF65-F5344CB8AC3E}">
        <p14:creationId xmlns:p14="http://schemas.microsoft.com/office/powerpoint/2010/main" val="411094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51B51-B093-EE6C-CFBD-4EB7C40B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842288"/>
            <a:ext cx="9563100" cy="664797"/>
          </a:xfrm>
        </p:spPr>
        <p:txBody>
          <a:bodyPr/>
          <a:lstStyle/>
          <a:p>
            <a:r>
              <a:rPr lang="en-NZ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Parcel to be classified as local purpose (community facilities) reserve under Section 16(1) of the Reserves Act 1977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C17C8E-047A-2B51-F3D6-02999E42D4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4449" y="1867505"/>
            <a:ext cx="4277495" cy="2929647"/>
          </a:xfrm>
        </p:spPr>
        <p:txBody>
          <a:bodyPr>
            <a:normAutofit/>
          </a:bodyPr>
          <a:lstStyle/>
          <a:p>
            <a:r>
              <a:rPr lang="en-NZ" sz="2200" b="1" i="0" u="none" strike="noStrike" baseline="0" dirty="0">
                <a:latin typeface="Calibri-Bold"/>
              </a:rPr>
              <a:t>Central Park Reserve</a:t>
            </a:r>
          </a:p>
          <a:p>
            <a:r>
              <a:rPr lang="en-NZ" sz="2200" b="1" i="0" u="none" strike="noStrike" baseline="0" dirty="0">
                <a:latin typeface="Calibri-Bold"/>
              </a:rPr>
              <a:t>Allot 226 Sec 11 VILL OF Papakura</a:t>
            </a:r>
          </a:p>
          <a:p>
            <a:r>
              <a:rPr lang="en-NZ" sz="2200" b="1" i="0" u="none" strike="noStrike" baseline="0" dirty="0">
                <a:latin typeface="Calibri-Bold"/>
              </a:rPr>
              <a:t>0.1266 hectares</a:t>
            </a:r>
            <a:endParaRPr lang="en-NZ" sz="2200" b="1" dirty="0">
              <a:latin typeface="Calibri-Bold"/>
            </a:endParaRPr>
          </a:p>
          <a:p>
            <a:r>
              <a:rPr lang="en-NZ" sz="2200" b="1" i="0" u="none" strike="noStrike" baseline="0" dirty="0">
                <a:latin typeface="Calibri-Bold"/>
              </a:rPr>
              <a:t>Record of Title: Nil</a:t>
            </a:r>
          </a:p>
          <a:p>
            <a:endParaRPr lang="en-NZ" sz="2200" b="1" dirty="0">
              <a:latin typeface="Calibri-Bold"/>
            </a:endParaRPr>
          </a:p>
          <a:p>
            <a:r>
              <a:rPr lang="en-NZ" sz="2200" b="1" dirty="0">
                <a:latin typeface="Calibri-Bold"/>
              </a:rPr>
              <a:t>As s</a:t>
            </a:r>
            <a:r>
              <a:rPr lang="en-NZ" sz="2200" b="1" i="0" u="none" strike="noStrike" baseline="0" dirty="0">
                <a:latin typeface="Calibri-Bold"/>
              </a:rPr>
              <a:t>hown with a turquoise outline on the map</a:t>
            </a:r>
            <a:endParaRPr lang="en-NZ" sz="2200" b="1" dirty="0">
              <a:effectLst/>
              <a:latin typeface="Calibri-Bold"/>
              <a:ea typeface="Calibri" panose="020F0502020204030204" pitchFamily="34" charset="0"/>
            </a:endParaRPr>
          </a:p>
          <a:p>
            <a:endParaRPr lang="en-NZ" sz="2000" b="1" dirty="0">
              <a:latin typeface="Calibri-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462B0-0C1D-C8FC-A4E5-59654C983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497" y="1704672"/>
            <a:ext cx="5015954" cy="47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51B51-B093-EE6C-CFBD-4EB7C40B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1" y="842288"/>
            <a:ext cx="9563100" cy="664797"/>
          </a:xfrm>
        </p:spPr>
        <p:txBody>
          <a:bodyPr/>
          <a:lstStyle/>
          <a:p>
            <a:r>
              <a:rPr lang="en-NZ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Parcel to be classified as local purpose (community facilities) reserve under Section 16(1) of the Reserves Act 1977</a:t>
            </a:r>
            <a:endParaRPr lang="en-NZ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C17C8E-047A-2B51-F3D6-02999E42D4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4449" y="1867505"/>
            <a:ext cx="4781551" cy="3721735"/>
          </a:xfrm>
        </p:spPr>
        <p:txBody>
          <a:bodyPr>
            <a:normAutofit/>
          </a:bodyPr>
          <a:lstStyle/>
          <a:p>
            <a:r>
              <a:rPr lang="en-NZ" sz="2200" b="1" i="0" u="none" strike="noStrike" baseline="0" dirty="0">
                <a:latin typeface="Calibri-Bold"/>
              </a:rPr>
              <a:t>Central Park Reserve</a:t>
            </a:r>
          </a:p>
          <a:p>
            <a:r>
              <a:rPr lang="en-NZ" sz="2200" b="1" i="0" u="none" strike="noStrike" baseline="0" dirty="0">
                <a:latin typeface="Calibri-Bold"/>
              </a:rPr>
              <a:t>Allot 227 Sec 11 VILL OF Papakura</a:t>
            </a:r>
            <a:endParaRPr lang="en-NZ" sz="2200" b="1" dirty="0">
              <a:latin typeface="Calibri-Bold"/>
            </a:endParaRPr>
          </a:p>
          <a:p>
            <a:pPr algn="l"/>
            <a:r>
              <a:rPr lang="en-NZ" sz="2200" b="1" i="0" u="none" strike="noStrike" baseline="0" dirty="0">
                <a:latin typeface="Calibri-Bold"/>
              </a:rPr>
              <a:t>0.1061 hectares</a:t>
            </a:r>
          </a:p>
          <a:p>
            <a:r>
              <a:rPr lang="en-NZ" sz="2200" b="1" i="0" u="none" strike="noStrike" baseline="0" dirty="0">
                <a:latin typeface="Calibri-Bold"/>
              </a:rPr>
              <a:t>Record of Title: Nil</a:t>
            </a:r>
          </a:p>
          <a:p>
            <a:endParaRPr lang="en-NZ" sz="2200" b="1" dirty="0">
              <a:latin typeface="Calibri-Bold"/>
            </a:endParaRPr>
          </a:p>
          <a:p>
            <a:r>
              <a:rPr lang="en-NZ" sz="2200" b="1" dirty="0">
                <a:latin typeface="Calibri-Bold"/>
              </a:rPr>
              <a:t>As s</a:t>
            </a:r>
            <a:r>
              <a:rPr lang="en-NZ" sz="2200" b="1" i="0" u="none" strike="noStrike" baseline="0" dirty="0">
                <a:latin typeface="Calibri-Bold"/>
              </a:rPr>
              <a:t>hown with a turquoise outline on the map</a:t>
            </a:r>
            <a:endParaRPr lang="en-NZ" sz="2200" b="1" dirty="0">
              <a:effectLst/>
              <a:latin typeface="Calibri-Bold"/>
              <a:ea typeface="Calibri" panose="020F0502020204030204" pitchFamily="34" charset="0"/>
            </a:endParaRPr>
          </a:p>
          <a:p>
            <a:pPr algn="l"/>
            <a:endParaRPr lang="en-NZ" sz="1800" b="1" i="0" u="none" strike="noStrike" baseline="0" dirty="0">
              <a:latin typeface="Calibri-Bold"/>
            </a:endParaRPr>
          </a:p>
          <a:p>
            <a:pPr algn="l"/>
            <a:endParaRPr lang="en-NZ" sz="1800" b="1" i="0" u="none" strike="noStrike" baseline="0" dirty="0">
              <a:latin typeface="Calibri-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00E50-36C3-7251-A028-0F1D92E3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52" y="1867505"/>
            <a:ext cx="5524479" cy="50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9712"/>
      </p:ext>
    </p:extLst>
  </p:cSld>
  <p:clrMapOvr>
    <a:masterClrMapping/>
  </p:clrMapOvr>
</p:sld>
</file>

<file path=ppt/theme/theme1.xml><?xml version="1.0" encoding="utf-8"?>
<a:theme xmlns:a="http://schemas.openxmlformats.org/drawingml/2006/main" name="Auckland Council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sentation template-Beta7-National2.potx" id="{0BA27403-6273-4FB5-9DDB-1996FFA3B4F1}" vid="{B37DF445-8B98-4BEE-932A-DCBDC9DAA6C5}"/>
    </a:ext>
  </a:extLst>
</a:theme>
</file>

<file path=ppt/theme/theme2.xml><?xml version="1.0" encoding="utf-8"?>
<a:theme xmlns:a="http://schemas.openxmlformats.org/drawingml/2006/main" name="IMAGE SLIDE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sentation template-Beta7-National2.potx" id="{0BA27403-6273-4FB5-9DDB-1996FFA3B4F1}" vid="{095A4434-B21D-4107-A0C9-85BA46FE8170}"/>
    </a:ext>
  </a:extLst>
</a:theme>
</file>

<file path=ppt/theme/theme3.xml><?xml version="1.0" encoding="utf-8"?>
<a:theme xmlns:a="http://schemas.openxmlformats.org/drawingml/2006/main" name="TITLE SLIDE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sentation template-Beta7-National2.potx" id="{0BA27403-6273-4FB5-9DDB-1996FFA3B4F1}" vid="{E8BCFC53-71B9-49BD-9DB8-8A5F4CF4A7EF}"/>
    </a:ext>
  </a:extLst>
</a:theme>
</file>

<file path=ppt/theme/theme4.xml><?xml version="1.0" encoding="utf-8"?>
<a:theme xmlns:a="http://schemas.openxmlformats.org/drawingml/2006/main" name="SLIDE VARIATIONS">
  <a:themeElements>
    <a:clrScheme name="Auckland Council">
      <a:dk1>
        <a:srgbClr val="000000"/>
      </a:dk1>
      <a:lt1>
        <a:srgbClr val="FFFFFF"/>
      </a:lt1>
      <a:dk2>
        <a:srgbClr val="143041"/>
      </a:dk2>
      <a:lt2>
        <a:srgbClr val="FFFFFF"/>
      </a:lt2>
      <a:accent1>
        <a:srgbClr val="003E66"/>
      </a:accent1>
      <a:accent2>
        <a:srgbClr val="0085C8"/>
      </a:accent2>
      <a:accent3>
        <a:srgbClr val="DE112B"/>
      </a:accent3>
      <a:accent4>
        <a:srgbClr val="569632"/>
      </a:accent4>
      <a:accent5>
        <a:srgbClr val="682870"/>
      </a:accent5>
      <a:accent6>
        <a:srgbClr val="FFE104"/>
      </a:accent6>
      <a:hlink>
        <a:srgbClr val="0085C8"/>
      </a:hlink>
      <a:folHlink>
        <a:srgbClr val="78237E"/>
      </a:folHlink>
    </a:clrScheme>
    <a:fontScheme name="Auckland Council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 Presentation template-Beta7-National2.potx" id="{0BA27403-6273-4FB5-9DDB-1996FFA3B4F1}" vid="{07673D6E-0889-4197-880A-E3BA24664F1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_AudienceTaxHTField0 xmlns="http://schemas.microsoft.com/sharepoint/v3/fields">
      <Terms xmlns="http://schemas.microsoft.com/office/infopath/2007/PartnerControls"/>
    </AC_AudienceTaxHTField0>
    <AC_DocumentOrder xmlns="57e164cd-1110-453a-ab28-7a76b9b3b580" xsi:nil="true"/>
    <AC_ContentTypeTaxHTField0 xmlns="http://schemas.microsoft.com/sharepoint/v3/fields">
      <Terms xmlns="http://schemas.microsoft.com/office/infopath/2007/PartnerControls"/>
    </AC_ContentTypeTaxHTField0>
    <AC_Publication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 sheet</TermName>
          <TermId xmlns="http://schemas.microsoft.com/office/infopath/2007/PartnerControls">31afde06-3a25-468d-86c9-8334d241ffbe</TermId>
        </TermInfo>
      </Terms>
    </AC_PublicationTaxHTField0>
    <AC_Description xmlns="57e164cd-1110-453a-ab28-7a76b9b3b580" xsi:nil="true"/>
    <TaxCatchAll xmlns="3d8650a9-2baf-4bb5-903b-8b7de6a3dda0">
      <Value>656</Value>
      <Value>985</Value>
      <Value>446</Value>
    </TaxCatchAll>
    <AC_Topics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 boards</TermName>
          <TermId xmlns="http://schemas.microsoft.com/office/infopath/2007/PartnerControls">b6e9574d-3fb7-4bd9-9c59-882c393918ad</TermId>
        </TermInfo>
        <TermInfo xmlns="http://schemas.microsoft.com/office/infopath/2007/PartnerControls">
          <TermName xmlns="http://schemas.microsoft.com/office/infopath/2007/PartnerControls">Parks, playgrounds and sports</TermName>
          <TermId xmlns="http://schemas.microsoft.com/office/infopath/2007/PartnerControls">d5f3dc65-4746-40a2-a0d0-728c2d241420</TermId>
        </TermInfo>
      </Terms>
    </AC_Topic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 Document" ma:contentTypeID="0x0101002C077D48E00142679356CE2B4EBC2E03004CCFD6180B885C45B73A342A984C0A9D" ma:contentTypeVersion="93" ma:contentTypeDescription="AC Document Content Type" ma:contentTypeScope="" ma:versionID="4412baa095bf985be6fe75b7f18456cf">
  <xsd:schema xmlns:xsd="http://www.w3.org/2001/XMLSchema" xmlns:xs="http://www.w3.org/2001/XMLSchema" xmlns:p="http://schemas.microsoft.com/office/2006/metadata/properties" xmlns:ns2="57e164cd-1110-453a-ab28-7a76b9b3b580" xmlns:ns3="http://schemas.microsoft.com/sharepoint/v3/fields" xmlns:ns4="3d8650a9-2baf-4bb5-903b-8b7de6a3dda0" targetNamespace="http://schemas.microsoft.com/office/2006/metadata/properties" ma:root="true" ma:fieldsID="503fd7af864e70ab952ab7dfec444a24" ns2:_="" ns3:_="" ns4:_="">
    <xsd:import namespace="57e164cd-1110-453a-ab28-7a76b9b3b580"/>
    <xsd:import namespace="http://schemas.microsoft.com/sharepoint/v3/fields"/>
    <xsd:import namespace="3d8650a9-2baf-4bb5-903b-8b7de6a3dda0"/>
    <xsd:element name="properties">
      <xsd:complexType>
        <xsd:sequence>
          <xsd:element name="documentManagement">
            <xsd:complexType>
              <xsd:all>
                <xsd:element ref="ns2:AC_Description" minOccurs="0"/>
                <xsd:element ref="ns3:AC_ContentTypeTaxHTField0" minOccurs="0"/>
                <xsd:element ref="ns3:AC_TopicsTaxHTField0" minOccurs="0"/>
                <xsd:element ref="ns3:AC_AudienceTaxHTField0" minOccurs="0"/>
                <xsd:element ref="ns3:AC_PublicationTaxHTField0" minOccurs="0"/>
                <xsd:element ref="ns4:TaxCatchAll" minOccurs="0"/>
                <xsd:element ref="ns4:TaxCatchAllLabel" minOccurs="0"/>
                <xsd:element ref="ns2:AC_Docume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64cd-1110-453a-ab28-7a76b9b3b580" elementFormDefault="qualified">
    <xsd:import namespace="http://schemas.microsoft.com/office/2006/documentManagement/types"/>
    <xsd:import namespace="http://schemas.microsoft.com/office/infopath/2007/PartnerControls"/>
    <xsd:element name="AC_Description" ma:index="8" nillable="true" ma:displayName="Description" ma:internalName="AC_Description">
      <xsd:simpleType>
        <xsd:restriction base="dms:Unknown"/>
      </xsd:simpleType>
    </xsd:element>
    <xsd:element name="AC_DocumentOrder" ma:index="19" nillable="true" ma:displayName="Document Order" ma:internalName="AC_DocumentOrde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AC_ContentTypeTaxHTField0" ma:index="10" nillable="true" ma:taxonomy="true" ma:internalName="AC_ContentTypeTaxHTField0" ma:taxonomyFieldName="AC_ContentType" ma:displayName="AC Content type" ma:fieldId="{36864dc1-8c85-40b9-a529-94cab27301b5}" ma:sspId="299171b0-b289-420f-a4d1-394c303d5db4" ma:termSetId="48a4c375-39b7-47d7-b1bd-84cda6c526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_TopicsTaxHTField0" ma:index="12" nillable="true" ma:taxonomy="true" ma:internalName="AC_TopicsTaxHTField0" ma:taxonomyFieldName="AC_Topics" ma:displayName="Topics" ma:fieldId="{2281546e-80a5-46a6-b7bd-1f24bf682749}" ma:taxonomyMulti="true" ma:sspId="299171b0-b289-420f-a4d1-394c303d5db4" ma:termSetId="ac846514-6544-4c4b-8dd0-07595a2265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_AudienceTaxHTField0" ma:index="14" nillable="true" ma:taxonomy="true" ma:internalName="AC_AudienceTaxHTField0" ma:taxonomyFieldName="AC_Audience" ma:displayName="Audience" ma:fieldId="{9787bcdf-2609-4d2f-8068-9c30d2a88fc3}" ma:taxonomyMulti="true" ma:sspId="299171b0-b289-420f-a4d1-394c303d5db4" ma:termSetId="295a50ec-85ee-4ffb-af76-b7075334a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_PublicationTaxHTField0" ma:index="16" nillable="true" ma:taxonomy="true" ma:internalName="AC_PublicationTaxHTField0" ma:taxonomyFieldName="AC_Publication" ma:displayName="Publication" ma:fieldId="{f06de576-59f8-4f27-aea1-f8d052f69acc}" ma:taxonomyMulti="true" ma:sspId="299171b0-b289-420f-a4d1-394c303d5db4" ma:termSetId="5ad3a0fe-5fdb-4d0f-8e2d-7a3947cc784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8650a9-2baf-4bb5-903b-8b7de6a3dda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fb779384-d682-45e5-812a-eddc33f71c39}" ma:internalName="TaxCatchAll" ma:showField="CatchAllData" ma:web="3d8650a9-2baf-4bb5-903b-8b7de6a3d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description="" ma:hidden="true" ma:list="{fb779384-d682-45e5-812a-eddc33f71c39}" ma:internalName="TaxCatchAllLabel" ma:readOnly="true" ma:showField="CatchAllDataLabel" ma:web="3d8650a9-2baf-4bb5-903b-8b7de6a3dd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3C5B37-30F3-4BC2-9F83-7DB62B8DC0C0}">
  <ds:schemaRefs>
    <ds:schemaRef ds:uri="74d3cde7-11c2-4d8c-96c8-e755954f236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6AE812-1CD9-49E8-B399-4C3434BD9404}"/>
</file>

<file path=customXml/itemProps3.xml><?xml version="1.0" encoding="utf-8"?>
<ds:datastoreItem xmlns:ds="http://schemas.openxmlformats.org/officeDocument/2006/customXml" ds:itemID="{0D6F011E-3461-4F50-97AD-B43CBCF7A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232</TotalTime>
  <Words>108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Nova</vt:lpstr>
      <vt:lpstr>Calibri</vt:lpstr>
      <vt:lpstr>Calibri-Bold</vt:lpstr>
      <vt:lpstr>National 2</vt:lpstr>
      <vt:lpstr>Auckland Council</vt:lpstr>
      <vt:lpstr>IMAGE SLIDES</vt:lpstr>
      <vt:lpstr>TITLE SLIDES</vt:lpstr>
      <vt:lpstr>SLIDE VARIATIONS</vt:lpstr>
      <vt:lpstr>PowerPoint Presentation</vt:lpstr>
      <vt:lpstr>Parcel to be classified as local purpose (community facilities) reserve under Section 16(1) of the Reserves Act 1977</vt:lpstr>
      <vt:lpstr>Parcel to be classified as local purpose (community facilities) reserve under Section 16(1) of the Reserves Act 1977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to be classified as reserves</dc:title>
  <dc:creator/>
  <cp:lastModifiedBy>Auckland Council</cp:lastModifiedBy>
  <cp:revision>17</cp:revision>
  <dcterms:created xsi:type="dcterms:W3CDTF">2024-01-31T21:52:20Z</dcterms:created>
  <dcterms:modified xsi:type="dcterms:W3CDTF">2025-07-21T07:08:52Z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0x0101002C077D48E00142679356CE2B4EBC2E03004CCFD6180B885C45B73A342A984C0A9D</vt:lpwstr>
  </property>
  <property fmtid="{D5CDD505-2E9C-101B-9397-08002B2CF9AE}" pid="3" name="AC_Audience">
    <vt:lpwstr/>
  </property>
  <property fmtid="{D5CDD505-2E9C-101B-9397-08002B2CF9AE}" pid="4" name="AC_Topics">
    <vt:lpwstr>446;#Local boards|b6e9574d-3fb7-4bd9-9c59-882c393918ad;#656;#Parks, playgrounds and sports|d5f3dc65-4746-40a2-a0d0-728c2d241420</vt:lpwstr>
  </property>
  <property fmtid="{D5CDD505-2E9C-101B-9397-08002B2CF9AE}" pid="5" name="AC_ContentType">
    <vt:lpwstr/>
  </property>
  <property fmtid="{D5CDD505-2E9C-101B-9397-08002B2CF9AE}" pid="6" name="AC_Publication">
    <vt:lpwstr>985;#Information sheet|31afde06-3a25-468d-86c9-8334d241ffbe</vt:lpwstr>
  </property>
</Properties>
</file>